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3" r:id="rId6"/>
    <p:sldId id="264" r:id="rId7"/>
    <p:sldId id="259" r:id="rId8"/>
    <p:sldId id="260" r:id="rId9"/>
    <p:sldId id="262" r:id="rId10"/>
  </p:sldIdLst>
  <p:sldSz cx="12192000" cy="6858000"/>
  <p:notesSz cx="6858000" cy="9144000"/>
  <p:defaultTextStyle>
    <a:defPPr>
      <a:defRPr lang="en-US"/>
    </a:defPPr>
    <a:lvl1pPr algn="l" rtl="0" fontAlgn="base">
      <a:spcBef>
        <a:spcPct val="0"/>
      </a:spcBef>
      <a:spcAft>
        <a:spcPct val="0"/>
      </a:spcAft>
      <a:defRPr sz="4400" b="1" kern="1200">
        <a:solidFill>
          <a:schemeClr val="tx2"/>
        </a:solidFill>
        <a:latin typeface="Helvetica LT Std" pitchFamily="34" charset="0"/>
        <a:ea typeface="+mn-ea"/>
        <a:cs typeface="+mn-cs"/>
      </a:defRPr>
    </a:lvl1pPr>
    <a:lvl2pPr marL="457200" algn="l" rtl="0" fontAlgn="base">
      <a:spcBef>
        <a:spcPct val="0"/>
      </a:spcBef>
      <a:spcAft>
        <a:spcPct val="0"/>
      </a:spcAft>
      <a:defRPr sz="4400" b="1" kern="1200">
        <a:solidFill>
          <a:schemeClr val="tx2"/>
        </a:solidFill>
        <a:latin typeface="Helvetica LT Std" pitchFamily="34" charset="0"/>
        <a:ea typeface="+mn-ea"/>
        <a:cs typeface="+mn-cs"/>
      </a:defRPr>
    </a:lvl2pPr>
    <a:lvl3pPr marL="914400" algn="l" rtl="0" fontAlgn="base">
      <a:spcBef>
        <a:spcPct val="0"/>
      </a:spcBef>
      <a:spcAft>
        <a:spcPct val="0"/>
      </a:spcAft>
      <a:defRPr sz="4400" b="1" kern="1200">
        <a:solidFill>
          <a:schemeClr val="tx2"/>
        </a:solidFill>
        <a:latin typeface="Helvetica LT Std" pitchFamily="34" charset="0"/>
        <a:ea typeface="+mn-ea"/>
        <a:cs typeface="+mn-cs"/>
      </a:defRPr>
    </a:lvl3pPr>
    <a:lvl4pPr marL="1371600" algn="l" rtl="0" fontAlgn="base">
      <a:spcBef>
        <a:spcPct val="0"/>
      </a:spcBef>
      <a:spcAft>
        <a:spcPct val="0"/>
      </a:spcAft>
      <a:defRPr sz="4400" b="1" kern="1200">
        <a:solidFill>
          <a:schemeClr val="tx2"/>
        </a:solidFill>
        <a:latin typeface="Helvetica LT Std" pitchFamily="34" charset="0"/>
        <a:ea typeface="+mn-ea"/>
        <a:cs typeface="+mn-cs"/>
      </a:defRPr>
    </a:lvl4pPr>
    <a:lvl5pPr marL="1828800" algn="l" rtl="0" fontAlgn="base">
      <a:spcBef>
        <a:spcPct val="0"/>
      </a:spcBef>
      <a:spcAft>
        <a:spcPct val="0"/>
      </a:spcAft>
      <a:defRPr sz="4400" b="1" kern="1200">
        <a:solidFill>
          <a:schemeClr val="tx2"/>
        </a:solidFill>
        <a:latin typeface="Helvetica LT Std" pitchFamily="34" charset="0"/>
        <a:ea typeface="+mn-ea"/>
        <a:cs typeface="+mn-cs"/>
      </a:defRPr>
    </a:lvl5pPr>
    <a:lvl6pPr marL="2286000" algn="l" defTabSz="914400" rtl="0" eaLnBrk="1" latinLnBrk="0" hangingPunct="1">
      <a:defRPr sz="4400" b="1" kern="1200">
        <a:solidFill>
          <a:schemeClr val="tx2"/>
        </a:solidFill>
        <a:latin typeface="Helvetica LT Std" pitchFamily="34" charset="0"/>
        <a:ea typeface="+mn-ea"/>
        <a:cs typeface="+mn-cs"/>
      </a:defRPr>
    </a:lvl6pPr>
    <a:lvl7pPr marL="2743200" algn="l" defTabSz="914400" rtl="0" eaLnBrk="1" latinLnBrk="0" hangingPunct="1">
      <a:defRPr sz="4400" b="1" kern="1200">
        <a:solidFill>
          <a:schemeClr val="tx2"/>
        </a:solidFill>
        <a:latin typeface="Helvetica LT Std" pitchFamily="34" charset="0"/>
        <a:ea typeface="+mn-ea"/>
        <a:cs typeface="+mn-cs"/>
      </a:defRPr>
    </a:lvl7pPr>
    <a:lvl8pPr marL="3200400" algn="l" defTabSz="914400" rtl="0" eaLnBrk="1" latinLnBrk="0" hangingPunct="1">
      <a:defRPr sz="4400" b="1" kern="1200">
        <a:solidFill>
          <a:schemeClr val="tx2"/>
        </a:solidFill>
        <a:latin typeface="Helvetica LT Std" pitchFamily="34" charset="0"/>
        <a:ea typeface="+mn-ea"/>
        <a:cs typeface="+mn-cs"/>
      </a:defRPr>
    </a:lvl8pPr>
    <a:lvl9pPr marL="3657600" algn="l" defTabSz="914400" rtl="0" eaLnBrk="1" latinLnBrk="0" hangingPunct="1">
      <a:defRPr sz="4400" b="1" kern="1200">
        <a:solidFill>
          <a:schemeClr val="tx2"/>
        </a:solidFill>
        <a:latin typeface="Helvetica LT Std" pitchFamily="34" charset="0"/>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32"/>
    <a:srgbClr val="17528C"/>
    <a:srgbClr val="005799"/>
    <a:srgbClr val="F3BA67"/>
    <a:srgbClr val="EC9412"/>
    <a:srgbClr val="D67B19"/>
    <a:srgbClr val="DAF0FC"/>
    <a:srgbClr val="B5E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0880"/>
  </p:normalViewPr>
  <p:slideViewPr>
    <p:cSldViewPr>
      <p:cViewPr varScale="1">
        <p:scale>
          <a:sx n="113" d="100"/>
          <a:sy n="113" d="100"/>
        </p:scale>
        <p:origin x="510" y="10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bild 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E55FF2C-897D-C249-BD79-C8984252B7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 y="0"/>
            <a:ext cx="12193472" cy="6858000"/>
          </a:xfrm>
          <a:prstGeom prst="rect">
            <a:avLst/>
          </a:prstGeom>
        </p:spPr>
      </p:pic>
      <p:sp>
        <p:nvSpPr>
          <p:cNvPr id="23" name="Platshållare för text 22">
            <a:extLst>
              <a:ext uri="{FF2B5EF4-FFF2-40B4-BE49-F238E27FC236}">
                <a16:creationId xmlns:a16="http://schemas.microsoft.com/office/drawing/2014/main" id="{3C032686-6EA9-6341-B195-E2F46CD2E0FD}"/>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dirty="0">
                <a:solidFill>
                  <a:schemeClr val="bg1"/>
                </a:solidFill>
                <a:latin typeface="Helvetica LT Std" pitchFamily="2" charset="0"/>
              </a:rPr>
              <a:t>TITELRUBRIK</a:t>
            </a:r>
            <a:br>
              <a:rPr lang="sv-SE" sz="2800" b="0" kern="0" spc="100" baseline="0" dirty="0">
                <a:solidFill>
                  <a:schemeClr val="bg1"/>
                </a:solidFill>
                <a:latin typeface="Helvetica LT Std" pitchFamily="2" charset="0"/>
              </a:rPr>
            </a:br>
            <a:r>
              <a:rPr lang="sv-SE" sz="2800" b="0" kern="0" spc="100" baseline="0" dirty="0">
                <a:solidFill>
                  <a:schemeClr val="bg1"/>
                </a:solidFill>
                <a:latin typeface="Helvetica LT Std" pitchFamily="2" charset="0"/>
              </a:rPr>
              <a:t>PRESENTATION</a:t>
            </a:r>
            <a:endParaRPr lang="sv-SE" dirty="0"/>
          </a:p>
        </p:txBody>
      </p:sp>
      <p:sp>
        <p:nvSpPr>
          <p:cNvPr id="28" name="Platshållare för text 27">
            <a:extLst>
              <a:ext uri="{FF2B5EF4-FFF2-40B4-BE49-F238E27FC236}">
                <a16:creationId xmlns:a16="http://schemas.microsoft.com/office/drawing/2014/main" id="{A01D82A8-D807-1141-A312-AE3604ED6092}"/>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Namn Efternamn, titel, plats</a:t>
            </a:r>
            <a:br>
              <a:rPr lang="sv-SE" dirty="0"/>
            </a:br>
            <a:r>
              <a:rPr lang="sv-SE" dirty="0"/>
              <a:t>2022-01-01</a:t>
            </a:r>
          </a:p>
        </p:txBody>
      </p:sp>
      <p:sp>
        <p:nvSpPr>
          <p:cNvPr id="30" name="Platshållare för text 27">
            <a:extLst>
              <a:ext uri="{FF2B5EF4-FFF2-40B4-BE49-F238E27FC236}">
                <a16:creationId xmlns:a16="http://schemas.microsoft.com/office/drawing/2014/main" id="{955E2CBA-024C-9C46-9C5C-7320867069DB}"/>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LULEÅ KOMMUN</a:t>
            </a:r>
          </a:p>
        </p:txBody>
      </p:sp>
    </p:spTree>
    <p:extLst>
      <p:ext uri="{BB962C8B-B14F-4D97-AF65-F5344CB8AC3E}">
        <p14:creationId xmlns:p14="http://schemas.microsoft.com/office/powerpoint/2010/main" val="2276848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 rubrik mönster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FA397D6-0FA9-6F47-AA2A-06995494C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text 28">
            <a:extLst>
              <a:ext uri="{FF2B5EF4-FFF2-40B4-BE49-F238E27FC236}">
                <a16:creationId xmlns:a16="http://schemas.microsoft.com/office/drawing/2014/main" id="{68E3B4F3-6DEB-784E-B5FA-9ACC8A59434E}"/>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dirty="0"/>
              <a:t>”Plats för citat</a:t>
            </a:r>
            <a:br>
              <a:rPr lang="sv-SE" dirty="0"/>
            </a:br>
            <a:r>
              <a:rPr lang="sv-SE" dirty="0"/>
              <a:t>eller rubrik”</a:t>
            </a:r>
          </a:p>
        </p:txBody>
      </p:sp>
      <p:sp>
        <p:nvSpPr>
          <p:cNvPr id="12" name="Platshållare för text 30">
            <a:extLst>
              <a:ext uri="{FF2B5EF4-FFF2-40B4-BE49-F238E27FC236}">
                <a16:creationId xmlns:a16="http://schemas.microsoft.com/office/drawing/2014/main" id="{A1880A58-C2CF-304A-9EBE-90787FFF9D6E}"/>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Namn eller ämne</a:t>
            </a:r>
          </a:p>
        </p:txBody>
      </p:sp>
    </p:spTree>
    <p:extLst>
      <p:ext uri="{BB962C8B-B14F-4D97-AF65-F5344CB8AC3E}">
        <p14:creationId xmlns:p14="http://schemas.microsoft.com/office/powerpoint/2010/main" val="3806951223"/>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rubrik mönsterdel is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13D664-FC65-084A-A61B-46BF5ECCE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tshållare för text 28">
            <a:extLst>
              <a:ext uri="{FF2B5EF4-FFF2-40B4-BE49-F238E27FC236}">
                <a16:creationId xmlns:a16="http://schemas.microsoft.com/office/drawing/2014/main" id="{EE0CBCFA-F08F-AF48-98EA-F6E338D14BC8}"/>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dirty="0"/>
              <a:t>”Plats för citat</a:t>
            </a:r>
            <a:br>
              <a:rPr lang="sv-SE" dirty="0"/>
            </a:br>
            <a:r>
              <a:rPr lang="sv-SE" dirty="0"/>
              <a:t>eller rubrik”</a:t>
            </a:r>
          </a:p>
        </p:txBody>
      </p:sp>
      <p:sp>
        <p:nvSpPr>
          <p:cNvPr id="6" name="Platshållare för text 30">
            <a:extLst>
              <a:ext uri="{FF2B5EF4-FFF2-40B4-BE49-F238E27FC236}">
                <a16:creationId xmlns:a16="http://schemas.microsoft.com/office/drawing/2014/main" id="{448DE280-3063-4A41-BBB5-1919FF0FF77D}"/>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Namn eller ämne</a:t>
            </a:r>
          </a:p>
        </p:txBody>
      </p:sp>
    </p:spTree>
    <p:extLst>
      <p:ext uri="{BB962C8B-B14F-4D97-AF65-F5344CB8AC3E}">
        <p14:creationId xmlns:p14="http://schemas.microsoft.com/office/powerpoint/2010/main" val="873745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önster 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76B25F2-964C-B640-909E-0FB999B1E0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latshållare för text 13">
            <a:extLst>
              <a:ext uri="{FF2B5EF4-FFF2-40B4-BE49-F238E27FC236}">
                <a16:creationId xmlns:a16="http://schemas.microsoft.com/office/drawing/2014/main" id="{9F1799FF-16DD-DC4E-89E2-18474DA751B2}"/>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10" name="Platshållare för text 15">
            <a:extLst>
              <a:ext uri="{FF2B5EF4-FFF2-40B4-BE49-F238E27FC236}">
                <a16:creationId xmlns:a16="http://schemas.microsoft.com/office/drawing/2014/main" id="{6E805EC3-B17D-AB4F-B1C6-BB10DFC6AC77}"/>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a:t>
            </a:r>
          </a:p>
          <a:p>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endParaRPr lang="sv-SE" sz="2200" b="0" i="0" kern="1200" baseline="0" dirty="0">
              <a:solidFill>
                <a:schemeClr val="tx2"/>
              </a:solidFill>
              <a:effectLst/>
              <a:latin typeface="Helvetica LT Std" pitchFamily="2" charset="0"/>
              <a:ea typeface="+mj-ea"/>
              <a:cs typeface="+mj-cs"/>
            </a:endParaRPr>
          </a:p>
          <a:p>
            <a:endParaRPr lang="sv-SE" sz="2200" b="0" i="0" kern="1200" baseline="0" dirty="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21948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mönster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889E3F7-2FF7-D04D-AE84-89DFB8B93D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4DD3BEFE-8ACF-5D43-9085-18F89D84A627}"/>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5" name="Platshållare för text 15">
            <a:extLst>
              <a:ext uri="{FF2B5EF4-FFF2-40B4-BE49-F238E27FC236}">
                <a16:creationId xmlns:a16="http://schemas.microsoft.com/office/drawing/2014/main" id="{CA962606-C820-3A4C-965E-A8127FF21289}"/>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a:t>
            </a:r>
          </a:p>
          <a:p>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r>
              <a:rPr lang="sv-SE" sz="2200" b="0" i="0" kern="1200" baseline="0" dirty="0">
                <a:solidFill>
                  <a:schemeClr val="tx2"/>
                </a:solidFill>
                <a:effectLst/>
                <a:latin typeface="Helvetica LT Std" pitchFamily="2" charset="0"/>
                <a:ea typeface="+mj-ea"/>
                <a:cs typeface="+mj-cs"/>
              </a:rPr>
              <a:t>.</a:t>
            </a:r>
          </a:p>
          <a:p>
            <a:endParaRPr lang="sv-SE" sz="2200" b="0" i="0" kern="1200" baseline="0" dirty="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55507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t text mönster 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2672CDB-B859-9445-8752-810413EC6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text 13">
            <a:extLst>
              <a:ext uri="{FF2B5EF4-FFF2-40B4-BE49-F238E27FC236}">
                <a16:creationId xmlns:a16="http://schemas.microsoft.com/office/drawing/2014/main" id="{B1246DF2-C2CB-B14A-A1A6-3F6592D7CA70}"/>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3" name="Platshållare för text 2">
            <a:extLst>
              <a:ext uri="{FF2B5EF4-FFF2-40B4-BE49-F238E27FC236}">
                <a16:creationId xmlns:a16="http://schemas.microsoft.com/office/drawing/2014/main" id="{EFB5A2F9-4264-0948-B944-D5BE27D7F1DC}"/>
              </a:ext>
            </a:extLst>
          </p:cNvPr>
          <p:cNvSpPr>
            <a:spLocks noGrp="1"/>
          </p:cNvSpPr>
          <p:nvPr>
            <p:ph type="body" sz="quarter" idx="12" hasCustomPrompt="1"/>
          </p:nvPr>
        </p:nvSpPr>
        <p:spPr>
          <a:xfrm>
            <a:off x="1045066" y="2491953"/>
            <a:ext cx="6059046" cy="2665239"/>
          </a:xfrm>
          <a:prstGeom prst="rect">
            <a:avLst/>
          </a:prstGeom>
        </p:spPr>
        <p:txBody>
          <a:bodyPr/>
          <a:lstStyle>
            <a:lvl1pPr marL="0" indent="0">
              <a:spcAft>
                <a:spcPts val="1200"/>
              </a:spcAft>
              <a:buFontTx/>
              <a:buNone/>
              <a:defRPr lang="sv-SE" sz="2200" smtClean="0">
                <a:solidFill>
                  <a:schemeClr val="bg1"/>
                </a:solidFill>
                <a:effectLst/>
              </a:defRPr>
            </a:lvl1pPr>
            <a:lvl2pPr marL="457200" indent="0">
              <a:buFontTx/>
              <a:buNone/>
              <a:defRPr sz="2200">
                <a:solidFill>
                  <a:schemeClr val="bg1"/>
                </a:solidFill>
              </a:defRPr>
            </a:lvl2pPr>
            <a:lvl3pPr marL="914400" indent="0">
              <a:buFontTx/>
              <a:buNone/>
              <a:defRPr sz="2200">
                <a:solidFill>
                  <a:schemeClr val="bg1"/>
                </a:solidFill>
              </a:defRPr>
            </a:lvl3pPr>
            <a:lvl4pPr marL="1371600" indent="0">
              <a:buFontTx/>
              <a:buNone/>
              <a:defRPr sz="2200">
                <a:solidFill>
                  <a:schemeClr val="bg1"/>
                </a:solidFill>
              </a:defRPr>
            </a:lvl4pPr>
            <a:lvl5pPr marL="1828800" indent="0">
              <a:buFontTx/>
              <a:buNone/>
              <a:defRPr sz="2200">
                <a:solidFill>
                  <a:schemeClr val="bg1"/>
                </a:solidFill>
              </a:defRPr>
            </a:lvl5pPr>
          </a:lstStyle>
          <a:p>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quiae</a:t>
            </a:r>
            <a:r>
              <a:rPr lang="sv-SE" dirty="0">
                <a:effectLst/>
                <a:latin typeface="Helvetica LT Std" pitchFamily="2" charset="0"/>
              </a:rPr>
              <a:t> </a:t>
            </a:r>
            <a:r>
              <a:rPr lang="sv-SE" dirty="0" err="1">
                <a:effectLst/>
                <a:latin typeface="Helvetica LT Std" pitchFamily="2" charset="0"/>
              </a:rPr>
              <a:t>dolor</a:t>
            </a:r>
            <a:r>
              <a:rPr lang="sv-SE" dirty="0">
                <a:effectLst/>
                <a:latin typeface="Helvetica LT Std" pitchFamily="2" charset="0"/>
              </a:rPr>
              <a:t> </a:t>
            </a:r>
            <a:r>
              <a:rPr lang="sv-SE" dirty="0" err="1">
                <a:effectLst/>
                <a:latin typeface="Helvetica LT Std" pitchFamily="2" charset="0"/>
              </a:rPr>
              <a:t>audit</a:t>
            </a:r>
            <a:r>
              <a:rPr lang="sv-SE" dirty="0">
                <a:effectLst/>
                <a:latin typeface="Helvetica LT Std" pitchFamily="2" charset="0"/>
              </a:rPr>
              <a:t> et </a:t>
            </a:r>
            <a:r>
              <a:rPr lang="sv-SE" dirty="0" err="1">
                <a:effectLst/>
                <a:latin typeface="Helvetica LT Std" pitchFamily="2" charset="0"/>
              </a:rPr>
              <a:t>voluptus</a:t>
            </a:r>
            <a:r>
              <a:rPr lang="sv-SE" dirty="0">
                <a:effectLst/>
                <a:latin typeface="Helvetica LT Std" pitchFamily="2" charset="0"/>
              </a:rPr>
              <a:t> </a:t>
            </a:r>
            <a:r>
              <a:rPr lang="sv-SE" dirty="0" err="1">
                <a:effectLst/>
                <a:latin typeface="Helvetica LT Std" pitchFamily="2" charset="0"/>
              </a:rPr>
              <a:t>dustis</a:t>
            </a:r>
            <a:r>
              <a:rPr lang="sv-SE" dirty="0">
                <a:effectLst/>
                <a:latin typeface="Helvetica LT Std" pitchFamily="2" charset="0"/>
              </a:rPr>
              <a:t> </a:t>
            </a:r>
            <a:r>
              <a:rPr lang="sv-SE" dirty="0" err="1">
                <a:effectLst/>
                <a:latin typeface="Helvetica LT Std" pitchFamily="2" charset="0"/>
              </a:rPr>
              <a:t>experum</a:t>
            </a:r>
            <a:r>
              <a:rPr lang="sv-SE" dirty="0">
                <a:effectLst/>
                <a:latin typeface="Helvetica LT Std" pitchFamily="2" charset="0"/>
              </a:rPr>
              <a:t> </a:t>
            </a:r>
            <a:r>
              <a:rPr lang="sv-SE" dirty="0" err="1">
                <a:effectLst/>
                <a:latin typeface="Helvetica LT Std" pitchFamily="2" charset="0"/>
              </a:rPr>
              <a:t>ea</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ditem</a:t>
            </a:r>
            <a:r>
              <a:rPr lang="sv-SE" dirty="0">
                <a:effectLst/>
                <a:latin typeface="Helvetica LT Std" pitchFamily="2" charset="0"/>
              </a:rPr>
              <a:t> </a:t>
            </a:r>
            <a:r>
              <a:rPr lang="sv-SE" dirty="0" err="1">
                <a:effectLst/>
                <a:latin typeface="Helvetica LT Std" pitchFamily="2" charset="0"/>
              </a:rPr>
              <a:t>fugiassi</a:t>
            </a:r>
            <a:r>
              <a:rPr lang="sv-SE" dirty="0">
                <a:effectLst/>
                <a:latin typeface="Helvetica LT Std" pitchFamily="2" charset="0"/>
              </a:rPr>
              <a:t> </a:t>
            </a:r>
            <a:r>
              <a:rPr lang="sv-SE" dirty="0" err="1">
                <a:effectLst/>
                <a:latin typeface="Helvetica LT Std" pitchFamily="2" charset="0"/>
              </a:rPr>
              <a:t>soluptibus</a:t>
            </a:r>
            <a:r>
              <a:rPr lang="sv-SE" dirty="0">
                <a:effectLst/>
                <a:latin typeface="Helvetica LT Std" pitchFamily="2" charset="0"/>
              </a:rPr>
              <a:t>.</a:t>
            </a:r>
          </a:p>
          <a:p>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t>
            </a:r>
            <a:r>
              <a:rPr lang="sv-SE" dirty="0">
                <a:effectLst/>
                <a:latin typeface="Helvetica LT Std" pitchFamily="2" charset="0"/>
              </a:rPr>
              <a:t> </a:t>
            </a:r>
            <a:r>
              <a:rPr lang="sv-SE" dirty="0" err="1">
                <a:effectLst/>
                <a:latin typeface="Helvetica LT Std" pitchFamily="2" charset="0"/>
              </a:rPr>
              <a:t>atem</a:t>
            </a:r>
            <a:r>
              <a:rPr lang="sv-SE" dirty="0">
                <a:effectLst/>
                <a:latin typeface="Helvetica LT Std" pitchFamily="2" charset="0"/>
              </a:rPr>
              <a:t> </a:t>
            </a:r>
            <a:r>
              <a:rPr lang="sv-SE" dirty="0" err="1">
                <a:effectLst/>
                <a:latin typeface="Helvetica LT Std" pitchFamily="2" charset="0"/>
              </a:rPr>
              <a:t>quodi</a:t>
            </a:r>
            <a:r>
              <a:rPr lang="sv-SE" dirty="0">
                <a:effectLst/>
                <a:latin typeface="Helvetica LT Std" pitchFamily="2" charset="0"/>
              </a:rPr>
              <a:t> as </a:t>
            </a:r>
            <a:r>
              <a:rPr lang="sv-SE" dirty="0" err="1">
                <a:effectLst/>
                <a:latin typeface="Helvetica LT Std" pitchFamily="2" charset="0"/>
              </a:rPr>
              <a:t>seque</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ipisqua</a:t>
            </a:r>
            <a:r>
              <a:rPr lang="sv-SE" dirty="0">
                <a:effectLst/>
                <a:latin typeface="Helvetica LT Std" pitchFamily="2" charset="0"/>
              </a:rPr>
              <a:t> </a:t>
            </a:r>
            <a:r>
              <a:rPr lang="sv-SE" dirty="0" err="1">
                <a:effectLst/>
                <a:latin typeface="Helvetica LT Std" pitchFamily="2" charset="0"/>
              </a:rPr>
              <a:t>eptatque</a:t>
            </a:r>
            <a:r>
              <a:rPr lang="sv-SE" dirty="0">
                <a:effectLst/>
                <a:latin typeface="Helvetica LT Std" pitchFamily="2" charset="0"/>
              </a:rPr>
              <a:t> et </a:t>
            </a:r>
            <a:r>
              <a:rPr lang="sv-SE" dirty="0" err="1">
                <a:effectLst/>
                <a:latin typeface="Helvetica LT Std" pitchFamily="2" charset="0"/>
              </a:rPr>
              <a:t>ditem</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ipisqua</a:t>
            </a:r>
            <a:r>
              <a:rPr lang="sv-SE" dirty="0">
                <a:effectLst/>
                <a:latin typeface="Helvetica LT Std" pitchFamily="2" charset="0"/>
              </a:rPr>
              <a:t> </a:t>
            </a:r>
            <a:r>
              <a:rPr lang="sv-SE" dirty="0" err="1">
                <a:effectLst/>
                <a:latin typeface="Helvetica LT Std" pitchFamily="2" charset="0"/>
              </a:rPr>
              <a:t>fugiassi</a:t>
            </a:r>
            <a:r>
              <a:rPr lang="sv-SE" dirty="0">
                <a:effectLst/>
                <a:latin typeface="Helvetica LT Std" pitchFamily="2" charset="0"/>
              </a:rPr>
              <a:t>.</a:t>
            </a:r>
          </a:p>
        </p:txBody>
      </p:sp>
    </p:spTree>
    <p:extLst>
      <p:ext uri="{BB962C8B-B14F-4D97-AF65-F5344CB8AC3E}">
        <p14:creationId xmlns:p14="http://schemas.microsoft.com/office/powerpoint/2010/main" val="3092280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t text mönster ljus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5F0BA9E-C698-8147-B238-BD9D9C2AF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text 13">
            <a:extLst>
              <a:ext uri="{FF2B5EF4-FFF2-40B4-BE49-F238E27FC236}">
                <a16:creationId xmlns:a16="http://schemas.microsoft.com/office/drawing/2014/main" id="{B1246DF2-C2CB-B14A-A1A6-3F6592D7CA70}"/>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6" name="Platshållare för text 2">
            <a:extLst>
              <a:ext uri="{FF2B5EF4-FFF2-40B4-BE49-F238E27FC236}">
                <a16:creationId xmlns:a16="http://schemas.microsoft.com/office/drawing/2014/main" id="{ECD890D9-1742-FD49-B577-51B3A5F685A1}"/>
              </a:ext>
            </a:extLst>
          </p:cNvPr>
          <p:cNvSpPr>
            <a:spLocks noGrp="1"/>
          </p:cNvSpPr>
          <p:nvPr>
            <p:ph type="body" sz="quarter" idx="12" hasCustomPrompt="1"/>
          </p:nvPr>
        </p:nvSpPr>
        <p:spPr>
          <a:xfrm>
            <a:off x="1045066" y="2491953"/>
            <a:ext cx="6059046" cy="2665239"/>
          </a:xfrm>
          <a:prstGeom prst="rect">
            <a:avLst/>
          </a:prstGeom>
        </p:spPr>
        <p:txBody>
          <a:bodyPr/>
          <a:lstStyle>
            <a:lvl1pPr marL="0" indent="0">
              <a:spcAft>
                <a:spcPts val="1200"/>
              </a:spcAft>
              <a:buFontTx/>
              <a:buNone/>
              <a:defRPr lang="sv-SE" sz="2200" smtClean="0">
                <a:solidFill>
                  <a:schemeClr val="bg1"/>
                </a:solidFill>
                <a:effectLst/>
              </a:defRPr>
            </a:lvl1pPr>
            <a:lvl2pPr marL="457200" indent="0">
              <a:buFontTx/>
              <a:buNone/>
              <a:defRPr sz="2200">
                <a:solidFill>
                  <a:schemeClr val="bg1"/>
                </a:solidFill>
              </a:defRPr>
            </a:lvl2pPr>
            <a:lvl3pPr marL="914400" indent="0">
              <a:buFontTx/>
              <a:buNone/>
              <a:defRPr sz="2200">
                <a:solidFill>
                  <a:schemeClr val="bg1"/>
                </a:solidFill>
              </a:defRPr>
            </a:lvl3pPr>
            <a:lvl4pPr marL="1371600" indent="0">
              <a:buFontTx/>
              <a:buNone/>
              <a:defRPr sz="2200">
                <a:solidFill>
                  <a:schemeClr val="bg1"/>
                </a:solidFill>
              </a:defRPr>
            </a:lvl4pPr>
            <a:lvl5pPr marL="1828800" indent="0">
              <a:buFontTx/>
              <a:buNone/>
              <a:defRPr sz="2200">
                <a:solidFill>
                  <a:schemeClr val="bg1"/>
                </a:solidFill>
              </a:defRPr>
            </a:lvl5pPr>
          </a:lstStyle>
          <a:p>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quiae</a:t>
            </a:r>
            <a:r>
              <a:rPr lang="sv-SE" dirty="0">
                <a:effectLst/>
                <a:latin typeface="Helvetica LT Std" pitchFamily="2" charset="0"/>
              </a:rPr>
              <a:t> </a:t>
            </a:r>
            <a:r>
              <a:rPr lang="sv-SE" dirty="0" err="1">
                <a:effectLst/>
                <a:latin typeface="Helvetica LT Std" pitchFamily="2" charset="0"/>
              </a:rPr>
              <a:t>dolor</a:t>
            </a:r>
            <a:r>
              <a:rPr lang="sv-SE" dirty="0">
                <a:effectLst/>
                <a:latin typeface="Helvetica LT Std" pitchFamily="2" charset="0"/>
              </a:rPr>
              <a:t> </a:t>
            </a:r>
            <a:r>
              <a:rPr lang="sv-SE" dirty="0" err="1">
                <a:effectLst/>
                <a:latin typeface="Helvetica LT Std" pitchFamily="2" charset="0"/>
              </a:rPr>
              <a:t>audit</a:t>
            </a:r>
            <a:r>
              <a:rPr lang="sv-SE" dirty="0">
                <a:effectLst/>
                <a:latin typeface="Helvetica LT Std" pitchFamily="2" charset="0"/>
              </a:rPr>
              <a:t> et </a:t>
            </a:r>
            <a:r>
              <a:rPr lang="sv-SE" dirty="0" err="1">
                <a:effectLst/>
                <a:latin typeface="Helvetica LT Std" pitchFamily="2" charset="0"/>
              </a:rPr>
              <a:t>voluptus</a:t>
            </a:r>
            <a:r>
              <a:rPr lang="sv-SE" dirty="0">
                <a:effectLst/>
                <a:latin typeface="Helvetica LT Std" pitchFamily="2" charset="0"/>
              </a:rPr>
              <a:t> </a:t>
            </a:r>
            <a:r>
              <a:rPr lang="sv-SE" dirty="0" err="1">
                <a:effectLst/>
                <a:latin typeface="Helvetica LT Std" pitchFamily="2" charset="0"/>
              </a:rPr>
              <a:t>dustis</a:t>
            </a:r>
            <a:r>
              <a:rPr lang="sv-SE" dirty="0">
                <a:effectLst/>
                <a:latin typeface="Helvetica LT Std" pitchFamily="2" charset="0"/>
              </a:rPr>
              <a:t> </a:t>
            </a:r>
            <a:r>
              <a:rPr lang="sv-SE" dirty="0" err="1">
                <a:effectLst/>
                <a:latin typeface="Helvetica LT Std" pitchFamily="2" charset="0"/>
              </a:rPr>
              <a:t>experum</a:t>
            </a:r>
            <a:r>
              <a:rPr lang="sv-SE" dirty="0">
                <a:effectLst/>
                <a:latin typeface="Helvetica LT Std" pitchFamily="2" charset="0"/>
              </a:rPr>
              <a:t> </a:t>
            </a:r>
            <a:r>
              <a:rPr lang="sv-SE" dirty="0" err="1">
                <a:effectLst/>
                <a:latin typeface="Helvetica LT Std" pitchFamily="2" charset="0"/>
              </a:rPr>
              <a:t>ea</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ditem</a:t>
            </a:r>
            <a:r>
              <a:rPr lang="sv-SE" dirty="0">
                <a:effectLst/>
                <a:latin typeface="Helvetica LT Std" pitchFamily="2" charset="0"/>
              </a:rPr>
              <a:t> </a:t>
            </a:r>
            <a:r>
              <a:rPr lang="sv-SE" dirty="0" err="1">
                <a:effectLst/>
                <a:latin typeface="Helvetica LT Std" pitchFamily="2" charset="0"/>
              </a:rPr>
              <a:t>fugiassi</a:t>
            </a:r>
            <a:r>
              <a:rPr lang="sv-SE" dirty="0">
                <a:effectLst/>
                <a:latin typeface="Helvetica LT Std" pitchFamily="2" charset="0"/>
              </a:rPr>
              <a:t> </a:t>
            </a:r>
            <a:r>
              <a:rPr lang="sv-SE" dirty="0" err="1">
                <a:effectLst/>
                <a:latin typeface="Helvetica LT Std" pitchFamily="2" charset="0"/>
              </a:rPr>
              <a:t>soluptibus</a:t>
            </a:r>
            <a:r>
              <a:rPr lang="sv-SE" dirty="0">
                <a:effectLst/>
                <a:latin typeface="Helvetica LT Std" pitchFamily="2" charset="0"/>
              </a:rPr>
              <a:t>.</a:t>
            </a:r>
          </a:p>
          <a:p>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t>
            </a:r>
            <a:r>
              <a:rPr lang="sv-SE" dirty="0">
                <a:effectLst/>
                <a:latin typeface="Helvetica LT Std" pitchFamily="2" charset="0"/>
              </a:rPr>
              <a:t> </a:t>
            </a:r>
            <a:r>
              <a:rPr lang="sv-SE" dirty="0" err="1">
                <a:effectLst/>
                <a:latin typeface="Helvetica LT Std" pitchFamily="2" charset="0"/>
              </a:rPr>
              <a:t>atem</a:t>
            </a:r>
            <a:r>
              <a:rPr lang="sv-SE" dirty="0">
                <a:effectLst/>
                <a:latin typeface="Helvetica LT Std" pitchFamily="2" charset="0"/>
              </a:rPr>
              <a:t> </a:t>
            </a:r>
            <a:r>
              <a:rPr lang="sv-SE" dirty="0" err="1">
                <a:effectLst/>
                <a:latin typeface="Helvetica LT Std" pitchFamily="2" charset="0"/>
              </a:rPr>
              <a:t>quodi</a:t>
            </a:r>
            <a:r>
              <a:rPr lang="sv-SE" dirty="0">
                <a:effectLst/>
                <a:latin typeface="Helvetica LT Std" pitchFamily="2" charset="0"/>
              </a:rPr>
              <a:t> as </a:t>
            </a:r>
            <a:r>
              <a:rPr lang="sv-SE" dirty="0" err="1">
                <a:effectLst/>
                <a:latin typeface="Helvetica LT Std" pitchFamily="2" charset="0"/>
              </a:rPr>
              <a:t>seque</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ipisqua</a:t>
            </a:r>
            <a:r>
              <a:rPr lang="sv-SE" dirty="0">
                <a:effectLst/>
                <a:latin typeface="Helvetica LT Std" pitchFamily="2" charset="0"/>
              </a:rPr>
              <a:t> </a:t>
            </a:r>
            <a:r>
              <a:rPr lang="sv-SE" dirty="0" err="1">
                <a:effectLst/>
                <a:latin typeface="Helvetica LT Std" pitchFamily="2" charset="0"/>
              </a:rPr>
              <a:t>eptatque</a:t>
            </a:r>
            <a:r>
              <a:rPr lang="sv-SE" dirty="0">
                <a:effectLst/>
                <a:latin typeface="Helvetica LT Std" pitchFamily="2" charset="0"/>
              </a:rPr>
              <a:t> et </a:t>
            </a:r>
            <a:r>
              <a:rPr lang="sv-SE" dirty="0" err="1">
                <a:effectLst/>
                <a:latin typeface="Helvetica LT Std" pitchFamily="2" charset="0"/>
              </a:rPr>
              <a:t>ditem</a:t>
            </a:r>
            <a:r>
              <a:rPr lang="sv-SE" dirty="0">
                <a:effectLst/>
                <a:latin typeface="Helvetica LT Std" pitchFamily="2" charset="0"/>
              </a:rPr>
              <a:t> </a:t>
            </a:r>
            <a:r>
              <a:rPr lang="sv-SE" dirty="0" err="1">
                <a:effectLst/>
                <a:latin typeface="Helvetica LT Std" pitchFamily="2" charset="0"/>
              </a:rPr>
              <a:t>qui</a:t>
            </a:r>
            <a:r>
              <a:rPr lang="sv-SE" dirty="0">
                <a:effectLst/>
                <a:latin typeface="Helvetica LT Std" pitchFamily="2" charset="0"/>
              </a:rPr>
              <a:t> </a:t>
            </a:r>
            <a:r>
              <a:rPr lang="sv-SE" dirty="0" err="1">
                <a:effectLst/>
                <a:latin typeface="Helvetica LT Std" pitchFamily="2" charset="0"/>
              </a:rPr>
              <a:t>ipisqua</a:t>
            </a:r>
            <a:r>
              <a:rPr lang="sv-SE" dirty="0">
                <a:effectLst/>
                <a:latin typeface="Helvetica LT Std" pitchFamily="2" charset="0"/>
              </a:rPr>
              <a:t> </a:t>
            </a:r>
            <a:r>
              <a:rPr lang="sv-SE" dirty="0" err="1">
                <a:effectLst/>
                <a:latin typeface="Helvetica LT Std" pitchFamily="2" charset="0"/>
              </a:rPr>
              <a:t>fugiassi</a:t>
            </a:r>
            <a:r>
              <a:rPr lang="sv-SE" dirty="0">
                <a:effectLst/>
                <a:latin typeface="Helvetica LT Std" pitchFamily="2" charset="0"/>
              </a:rPr>
              <a:t>.</a:t>
            </a:r>
          </a:p>
        </p:txBody>
      </p:sp>
    </p:spTree>
    <p:extLst>
      <p:ext uri="{BB962C8B-B14F-4D97-AF65-F5344CB8AC3E}">
        <p14:creationId xmlns:p14="http://schemas.microsoft.com/office/powerpoint/2010/main" val="2519422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önsterdel blå">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BE3F353-0EB2-1043-BB40-0D04091BC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ubrik 1">
            <a:extLst>
              <a:ext uri="{FF2B5EF4-FFF2-40B4-BE49-F238E27FC236}">
                <a16:creationId xmlns:a16="http://schemas.microsoft.com/office/drawing/2014/main" id="{0923E159-0813-004F-8EC3-5D946AE68989}"/>
              </a:ext>
            </a:extLst>
          </p:cNvPr>
          <p:cNvSpPr txBox="1">
            <a:spLocks/>
          </p:cNvSpPr>
          <p:nvPr userDrawn="1"/>
        </p:nvSpPr>
        <p:spPr bwMode="auto">
          <a:xfrm>
            <a:off x="1045067" y="5229200"/>
            <a:ext cx="6264696"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buFontTx/>
              <a:buNone/>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elvetica LT Std" pitchFamily="34" charset="0"/>
              </a:defRPr>
            </a:lvl2pPr>
            <a:lvl3pPr algn="ctr" rtl="0" eaLnBrk="1" fontAlgn="base" hangingPunct="1">
              <a:spcBef>
                <a:spcPct val="0"/>
              </a:spcBef>
              <a:spcAft>
                <a:spcPct val="0"/>
              </a:spcAft>
              <a:defRPr sz="4400">
                <a:solidFill>
                  <a:schemeClr val="tx2"/>
                </a:solidFill>
                <a:latin typeface="Helvetica LT Std" pitchFamily="34" charset="0"/>
              </a:defRPr>
            </a:lvl3pPr>
            <a:lvl4pPr algn="ctr" rtl="0" eaLnBrk="1" fontAlgn="base" hangingPunct="1">
              <a:spcBef>
                <a:spcPct val="0"/>
              </a:spcBef>
              <a:spcAft>
                <a:spcPct val="0"/>
              </a:spcAft>
              <a:defRPr sz="4400">
                <a:solidFill>
                  <a:schemeClr val="tx2"/>
                </a:solidFill>
                <a:latin typeface="Helvetica LT Std" pitchFamily="34" charset="0"/>
              </a:defRPr>
            </a:lvl4pPr>
            <a:lvl5pPr algn="ctr" rtl="0" eaLnBrk="1" fontAlgn="base" hangingPunct="1">
              <a:spcBef>
                <a:spcPct val="0"/>
              </a:spcBef>
              <a:spcAft>
                <a:spcPct val="0"/>
              </a:spcAft>
              <a:defRPr sz="4400">
                <a:solidFill>
                  <a:schemeClr val="tx2"/>
                </a:solidFill>
                <a:latin typeface="Helvetica LT Std" pitchFamily="34" charset="0"/>
              </a:defRPr>
            </a:lvl5pPr>
            <a:lvl6pPr marL="457200" algn="ctr" rtl="0" eaLnBrk="1" fontAlgn="base" hangingPunct="1">
              <a:spcBef>
                <a:spcPct val="0"/>
              </a:spcBef>
              <a:spcAft>
                <a:spcPct val="0"/>
              </a:spcAft>
              <a:defRPr sz="4400">
                <a:solidFill>
                  <a:schemeClr val="tx2"/>
                </a:solidFill>
                <a:latin typeface="Helvetica LT Std" pitchFamily="34" charset="0"/>
              </a:defRPr>
            </a:lvl6pPr>
            <a:lvl7pPr marL="914400" algn="ctr" rtl="0" eaLnBrk="1" fontAlgn="base" hangingPunct="1">
              <a:spcBef>
                <a:spcPct val="0"/>
              </a:spcBef>
              <a:spcAft>
                <a:spcPct val="0"/>
              </a:spcAft>
              <a:defRPr sz="4400">
                <a:solidFill>
                  <a:schemeClr val="tx2"/>
                </a:solidFill>
                <a:latin typeface="Helvetica LT Std" pitchFamily="34" charset="0"/>
              </a:defRPr>
            </a:lvl7pPr>
            <a:lvl8pPr marL="1371600" algn="ctr" rtl="0" eaLnBrk="1" fontAlgn="base" hangingPunct="1">
              <a:spcBef>
                <a:spcPct val="0"/>
              </a:spcBef>
              <a:spcAft>
                <a:spcPct val="0"/>
              </a:spcAft>
              <a:defRPr sz="4400">
                <a:solidFill>
                  <a:schemeClr val="tx2"/>
                </a:solidFill>
                <a:latin typeface="Helvetica LT Std" pitchFamily="34" charset="0"/>
              </a:defRPr>
            </a:lvl8pPr>
            <a:lvl9pPr marL="1828800" algn="ctr" rtl="0" eaLnBrk="1" fontAlgn="base" hangingPunct="1">
              <a:spcBef>
                <a:spcPct val="0"/>
              </a:spcBef>
              <a:spcAft>
                <a:spcPct val="0"/>
              </a:spcAft>
              <a:defRPr sz="4400">
                <a:solidFill>
                  <a:schemeClr val="tx2"/>
                </a:solidFill>
                <a:latin typeface="Helvetica LT Std" pitchFamily="34" charset="0"/>
              </a:defRPr>
            </a:lvl9pPr>
          </a:lstStyle>
          <a:p>
            <a:pPr>
              <a:lnSpc>
                <a:spcPts val="1880"/>
              </a:lnSpc>
            </a:pPr>
            <a:r>
              <a:rPr lang="sv-SE" sz="1200" b="0" kern="0" baseline="0" dirty="0">
                <a:solidFill>
                  <a:schemeClr val="bg1"/>
                </a:solidFill>
                <a:latin typeface="Helvetica LT Std" pitchFamily="2" charset="0"/>
              </a:rPr>
              <a:t>Kontakt</a:t>
            </a:r>
            <a:br>
              <a:rPr lang="sv-SE" sz="1200" b="0" kern="0" baseline="0" dirty="0">
                <a:solidFill>
                  <a:schemeClr val="bg1"/>
                </a:solidFill>
                <a:latin typeface="Helvetica LT Std" pitchFamily="2" charset="0"/>
              </a:rPr>
            </a:br>
            <a:r>
              <a:rPr lang="sv-SE" sz="1200" b="0" kern="0" baseline="0" dirty="0">
                <a:solidFill>
                  <a:schemeClr val="bg1"/>
                </a:solidFill>
                <a:latin typeface="Helvetica LT Std" pitchFamily="2" charset="0"/>
              </a:rPr>
              <a:t>Namn Efternamn, titel </a:t>
            </a:r>
          </a:p>
          <a:p>
            <a:pPr>
              <a:lnSpc>
                <a:spcPts val="1880"/>
              </a:lnSpc>
            </a:pPr>
            <a:r>
              <a:rPr lang="sv-SE" sz="1200" b="0" kern="0" baseline="0" dirty="0">
                <a:solidFill>
                  <a:schemeClr val="bg1"/>
                </a:solidFill>
                <a:latin typeface="Helvetica LT Std" pitchFamily="2" charset="0"/>
              </a:rPr>
              <a:t>Förvaltning</a:t>
            </a:r>
          </a:p>
        </p:txBody>
      </p:sp>
      <p:sp>
        <p:nvSpPr>
          <p:cNvPr id="14" name="Platshållare för text 13">
            <a:extLst>
              <a:ext uri="{FF2B5EF4-FFF2-40B4-BE49-F238E27FC236}">
                <a16:creationId xmlns:a16="http://schemas.microsoft.com/office/drawing/2014/main" id="{D8AE014C-5D11-AA4B-9B5A-E10B97601B64}"/>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16" name="Platshållare för text 15">
            <a:extLst>
              <a:ext uri="{FF2B5EF4-FFF2-40B4-BE49-F238E27FC236}">
                <a16:creationId xmlns:a16="http://schemas.microsoft.com/office/drawing/2014/main" id="{DB7CF14D-D680-3F46-BDF1-EE9D98B557B7}"/>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r>
              <a:rPr lang="sv-SE" sz="2200" b="0" i="0" kern="1200" baseline="0" dirty="0">
                <a:solidFill>
                  <a:schemeClr val="tx2"/>
                </a:solidFill>
                <a:effectLst/>
                <a:latin typeface="Helvetica LT Std" pitchFamily="2" charset="0"/>
                <a:ea typeface="+mj-ea"/>
                <a:cs typeface="+mj-cs"/>
              </a:rPr>
              <a:t>.</a:t>
            </a:r>
          </a:p>
        </p:txBody>
      </p:sp>
    </p:spTree>
    <p:extLst>
      <p:ext uri="{BB962C8B-B14F-4D97-AF65-F5344CB8AC3E}">
        <p14:creationId xmlns:p14="http://schemas.microsoft.com/office/powerpoint/2010/main" val="2995127256"/>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3" orient="horz" pos="1616" userDrawn="1">
          <p15:clr>
            <a:srgbClr val="FBAE40"/>
          </p15:clr>
        </p15:guide>
        <p15:guide id="4" orient="horz" pos="1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önsterdel orang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92B0E59-6A6B-9E4D-8FA2-2185CE038E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D8AE014C-5D11-AA4B-9B5A-E10B97601B64}"/>
              </a:ext>
            </a:extLst>
          </p:cNvPr>
          <p:cNvSpPr>
            <a:spLocks noGrp="1"/>
          </p:cNvSpPr>
          <p:nvPr>
            <p:ph type="body" sz="quarter" idx="10" hasCustomPrompt="1"/>
          </p:nvPr>
        </p:nvSpPr>
        <p:spPr>
          <a:xfrm>
            <a:off x="1045066" y="1556793"/>
            <a:ext cx="6563101"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5" name="Platshållare för text 15">
            <a:extLst>
              <a:ext uri="{FF2B5EF4-FFF2-40B4-BE49-F238E27FC236}">
                <a16:creationId xmlns:a16="http://schemas.microsoft.com/office/drawing/2014/main" id="{D7A9FF44-4E7B-434A-A875-555F7FE83E72}"/>
              </a:ext>
            </a:extLst>
          </p:cNvPr>
          <p:cNvSpPr>
            <a:spLocks noGrp="1"/>
          </p:cNvSpPr>
          <p:nvPr>
            <p:ph type="body" sz="quarter" idx="11" hasCustomPrompt="1"/>
          </p:nvPr>
        </p:nvSpPr>
        <p:spPr>
          <a:xfrm>
            <a:off x="1045067" y="2486437"/>
            <a:ext cx="5699005" cy="2592387"/>
          </a:xfrm>
          <a:prstGeom prst="rect">
            <a:avLst/>
          </a:prstGeom>
        </p:spPr>
        <p:txBody>
          <a:bodyPr/>
          <a:lstStyle>
            <a:lvl1pPr marL="0" indent="0">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r>
              <a:rPr lang="sv-SE" sz="2200" b="0" i="0" kern="1200" baseline="0" dirty="0">
                <a:solidFill>
                  <a:schemeClr val="tx2"/>
                </a:solidFill>
                <a:effectLst/>
                <a:latin typeface="Helvetica LT Std" pitchFamily="2" charset="0"/>
                <a:ea typeface="+mj-ea"/>
                <a:cs typeface="+mj-cs"/>
              </a:rPr>
              <a:t>.</a:t>
            </a:r>
          </a:p>
        </p:txBody>
      </p:sp>
    </p:spTree>
    <p:extLst>
      <p:ext uri="{BB962C8B-B14F-4D97-AF65-F5344CB8AC3E}">
        <p14:creationId xmlns:p14="http://schemas.microsoft.com/office/powerpoint/2010/main" val="1463111199"/>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3" orient="horz" pos="1616" userDrawn="1">
          <p15:clr>
            <a:srgbClr val="FBAE40"/>
          </p15:clr>
        </p15:guide>
        <p15:guide id="4" orient="horz" pos="1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ffror mönster ljusblå">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6813D473-4C75-5E47-ABD3-BA43B27D82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latshållare för text 13">
            <a:extLst>
              <a:ext uri="{FF2B5EF4-FFF2-40B4-BE49-F238E27FC236}">
                <a16:creationId xmlns:a16="http://schemas.microsoft.com/office/drawing/2014/main" id="{9F1799FF-16DD-DC4E-89E2-18474DA751B2}"/>
              </a:ext>
            </a:extLst>
          </p:cNvPr>
          <p:cNvSpPr>
            <a:spLocks noGrp="1"/>
          </p:cNvSpPr>
          <p:nvPr>
            <p:ph type="body" sz="quarter" idx="10" hasCustomPrompt="1"/>
          </p:nvPr>
        </p:nvSpPr>
        <p:spPr>
          <a:xfrm>
            <a:off x="1127125"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1</a:t>
            </a:r>
          </a:p>
        </p:txBody>
      </p:sp>
      <p:sp>
        <p:nvSpPr>
          <p:cNvPr id="8" name="Platshållare för text 7">
            <a:extLst>
              <a:ext uri="{FF2B5EF4-FFF2-40B4-BE49-F238E27FC236}">
                <a16:creationId xmlns:a16="http://schemas.microsoft.com/office/drawing/2014/main" id="{787AB806-A1B2-3248-B605-4BE6FE24B539}"/>
              </a:ext>
            </a:extLst>
          </p:cNvPr>
          <p:cNvSpPr>
            <a:spLocks noGrp="1"/>
          </p:cNvSpPr>
          <p:nvPr>
            <p:ph type="body" sz="quarter" idx="11" hasCustomPrompt="1"/>
          </p:nvPr>
        </p:nvSpPr>
        <p:spPr>
          <a:xfrm>
            <a:off x="1127449"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
        <p:nvSpPr>
          <p:cNvPr id="13" name="Platshållare för text 13">
            <a:extLst>
              <a:ext uri="{FF2B5EF4-FFF2-40B4-BE49-F238E27FC236}">
                <a16:creationId xmlns:a16="http://schemas.microsoft.com/office/drawing/2014/main" id="{3DDEAE54-5988-9547-8E3E-2A1C95324ADB}"/>
              </a:ext>
            </a:extLst>
          </p:cNvPr>
          <p:cNvSpPr>
            <a:spLocks noGrp="1"/>
          </p:cNvSpPr>
          <p:nvPr>
            <p:ph type="body" sz="quarter" idx="12" hasCustomPrompt="1"/>
          </p:nvPr>
        </p:nvSpPr>
        <p:spPr>
          <a:xfrm>
            <a:off x="373179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2</a:t>
            </a:r>
          </a:p>
        </p:txBody>
      </p:sp>
      <p:sp>
        <p:nvSpPr>
          <p:cNvPr id="17" name="Platshållare för text 13">
            <a:extLst>
              <a:ext uri="{FF2B5EF4-FFF2-40B4-BE49-F238E27FC236}">
                <a16:creationId xmlns:a16="http://schemas.microsoft.com/office/drawing/2014/main" id="{CD9D9C24-5D0C-DE41-9418-1518D4E67426}"/>
              </a:ext>
            </a:extLst>
          </p:cNvPr>
          <p:cNvSpPr>
            <a:spLocks noGrp="1"/>
          </p:cNvSpPr>
          <p:nvPr>
            <p:ph type="body" sz="quarter" idx="14" hasCustomPrompt="1"/>
          </p:nvPr>
        </p:nvSpPr>
        <p:spPr>
          <a:xfrm>
            <a:off x="6312024"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3</a:t>
            </a:r>
          </a:p>
        </p:txBody>
      </p:sp>
      <p:sp>
        <p:nvSpPr>
          <p:cNvPr id="19" name="Platshållare för text 13">
            <a:extLst>
              <a:ext uri="{FF2B5EF4-FFF2-40B4-BE49-F238E27FC236}">
                <a16:creationId xmlns:a16="http://schemas.microsoft.com/office/drawing/2014/main" id="{03A9A016-DB19-6049-9ED8-2A391832993E}"/>
              </a:ext>
            </a:extLst>
          </p:cNvPr>
          <p:cNvSpPr>
            <a:spLocks noGrp="1"/>
          </p:cNvSpPr>
          <p:nvPr>
            <p:ph type="body" sz="quarter" idx="16" hasCustomPrompt="1"/>
          </p:nvPr>
        </p:nvSpPr>
        <p:spPr>
          <a:xfrm>
            <a:off x="890431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4</a:t>
            </a:r>
          </a:p>
        </p:txBody>
      </p:sp>
      <p:sp>
        <p:nvSpPr>
          <p:cNvPr id="21" name="Platshållare för text 7">
            <a:extLst>
              <a:ext uri="{FF2B5EF4-FFF2-40B4-BE49-F238E27FC236}">
                <a16:creationId xmlns:a16="http://schemas.microsoft.com/office/drawing/2014/main" id="{73EA9E9D-702D-4E4D-996D-725F83B56CB3}"/>
              </a:ext>
            </a:extLst>
          </p:cNvPr>
          <p:cNvSpPr>
            <a:spLocks noGrp="1"/>
          </p:cNvSpPr>
          <p:nvPr>
            <p:ph type="body" sz="quarter" idx="17" hasCustomPrompt="1"/>
          </p:nvPr>
        </p:nvSpPr>
        <p:spPr>
          <a:xfrm>
            <a:off x="3719736"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a:t>
            </a:r>
            <a:r>
              <a:rPr lang="sv-SE" dirty="0" err="1">
                <a:effectLst/>
                <a:latin typeface="Helvetica LT Std" pitchFamily="2" charset="0"/>
              </a:rPr>
              <a:t>turma</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a:t>
            </a:r>
          </a:p>
        </p:txBody>
      </p:sp>
      <p:sp>
        <p:nvSpPr>
          <p:cNvPr id="22" name="Platshållare för text 7">
            <a:extLst>
              <a:ext uri="{FF2B5EF4-FFF2-40B4-BE49-F238E27FC236}">
                <a16:creationId xmlns:a16="http://schemas.microsoft.com/office/drawing/2014/main" id="{0B50E2C8-25E1-ED44-9F0E-972B0047318E}"/>
              </a:ext>
            </a:extLst>
          </p:cNvPr>
          <p:cNvSpPr>
            <a:spLocks noGrp="1"/>
          </p:cNvSpPr>
          <p:nvPr>
            <p:ph type="body" sz="quarter" idx="18" hasCustomPrompt="1"/>
          </p:nvPr>
        </p:nvSpPr>
        <p:spPr>
          <a:xfrm>
            <a:off x="6312025"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
        <p:nvSpPr>
          <p:cNvPr id="23" name="Platshållare för text 7">
            <a:extLst>
              <a:ext uri="{FF2B5EF4-FFF2-40B4-BE49-F238E27FC236}">
                <a16:creationId xmlns:a16="http://schemas.microsoft.com/office/drawing/2014/main" id="{BE81E1AA-6243-2D47-B125-CF360D6FC135}"/>
              </a:ext>
            </a:extLst>
          </p:cNvPr>
          <p:cNvSpPr>
            <a:spLocks noGrp="1"/>
          </p:cNvSpPr>
          <p:nvPr>
            <p:ph type="body" sz="quarter" idx="19" hasCustomPrompt="1"/>
          </p:nvPr>
        </p:nvSpPr>
        <p:spPr>
          <a:xfrm>
            <a:off x="8976320"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a:t>
            </a:r>
            <a:r>
              <a:rPr lang="sv-SE" dirty="0" err="1">
                <a:effectLst/>
                <a:latin typeface="Helvetica LT Std" pitchFamily="2" charset="0"/>
              </a:rPr>
              <a:t>turma</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a:t>
            </a:r>
          </a:p>
        </p:txBody>
      </p:sp>
    </p:spTree>
    <p:extLst>
      <p:ext uri="{BB962C8B-B14F-4D97-AF65-F5344CB8AC3E}">
        <p14:creationId xmlns:p14="http://schemas.microsoft.com/office/powerpoint/2010/main" val="1442270657"/>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ffror mönster orange">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8DCAE582-9B5C-2A4B-BAA8-C7CB9C3F1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47D89854-88B2-2F4B-8B3D-2441B8CA1D4E}"/>
              </a:ext>
            </a:extLst>
          </p:cNvPr>
          <p:cNvSpPr>
            <a:spLocks noGrp="1"/>
          </p:cNvSpPr>
          <p:nvPr>
            <p:ph type="body" sz="quarter" idx="10" hasCustomPrompt="1"/>
          </p:nvPr>
        </p:nvSpPr>
        <p:spPr>
          <a:xfrm>
            <a:off x="1127125"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1</a:t>
            </a:r>
          </a:p>
        </p:txBody>
      </p:sp>
      <p:sp>
        <p:nvSpPr>
          <p:cNvPr id="15" name="Platshållare för text 7">
            <a:extLst>
              <a:ext uri="{FF2B5EF4-FFF2-40B4-BE49-F238E27FC236}">
                <a16:creationId xmlns:a16="http://schemas.microsoft.com/office/drawing/2014/main" id="{6A74285A-652A-3543-9FB9-5E302CBD81C6}"/>
              </a:ext>
            </a:extLst>
          </p:cNvPr>
          <p:cNvSpPr>
            <a:spLocks noGrp="1"/>
          </p:cNvSpPr>
          <p:nvPr>
            <p:ph type="body" sz="quarter" idx="11" hasCustomPrompt="1"/>
          </p:nvPr>
        </p:nvSpPr>
        <p:spPr>
          <a:xfrm>
            <a:off x="1127449"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
        <p:nvSpPr>
          <p:cNvPr id="16" name="Platshållare för text 13">
            <a:extLst>
              <a:ext uri="{FF2B5EF4-FFF2-40B4-BE49-F238E27FC236}">
                <a16:creationId xmlns:a16="http://schemas.microsoft.com/office/drawing/2014/main" id="{EE847340-9E44-844A-AC51-ACA8AFD6804F}"/>
              </a:ext>
            </a:extLst>
          </p:cNvPr>
          <p:cNvSpPr>
            <a:spLocks noGrp="1"/>
          </p:cNvSpPr>
          <p:nvPr>
            <p:ph type="body" sz="quarter" idx="12" hasCustomPrompt="1"/>
          </p:nvPr>
        </p:nvSpPr>
        <p:spPr>
          <a:xfrm>
            <a:off x="373179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2</a:t>
            </a:r>
          </a:p>
        </p:txBody>
      </p:sp>
      <p:sp>
        <p:nvSpPr>
          <p:cNvPr id="17" name="Platshållare för text 13">
            <a:extLst>
              <a:ext uri="{FF2B5EF4-FFF2-40B4-BE49-F238E27FC236}">
                <a16:creationId xmlns:a16="http://schemas.microsoft.com/office/drawing/2014/main" id="{716977C5-9F8C-F743-B88F-921739829E07}"/>
              </a:ext>
            </a:extLst>
          </p:cNvPr>
          <p:cNvSpPr>
            <a:spLocks noGrp="1"/>
          </p:cNvSpPr>
          <p:nvPr>
            <p:ph type="body" sz="quarter" idx="14" hasCustomPrompt="1"/>
          </p:nvPr>
        </p:nvSpPr>
        <p:spPr>
          <a:xfrm>
            <a:off x="6312024"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3</a:t>
            </a:r>
          </a:p>
        </p:txBody>
      </p:sp>
      <p:sp>
        <p:nvSpPr>
          <p:cNvPr id="18" name="Platshållare för text 13">
            <a:extLst>
              <a:ext uri="{FF2B5EF4-FFF2-40B4-BE49-F238E27FC236}">
                <a16:creationId xmlns:a16="http://schemas.microsoft.com/office/drawing/2014/main" id="{4DDFDE0C-FFA4-9347-A955-1925745E9D51}"/>
              </a:ext>
            </a:extLst>
          </p:cNvPr>
          <p:cNvSpPr>
            <a:spLocks noGrp="1"/>
          </p:cNvSpPr>
          <p:nvPr>
            <p:ph type="body" sz="quarter" idx="16" hasCustomPrompt="1"/>
          </p:nvPr>
        </p:nvSpPr>
        <p:spPr>
          <a:xfrm>
            <a:off x="8904312" y="1772816"/>
            <a:ext cx="1872208" cy="1944216"/>
          </a:xfrm>
          <a:prstGeom prst="rect">
            <a:avLst/>
          </a:prstGeom>
        </p:spPr>
        <p:txBody>
          <a:bodyPr/>
          <a:lstStyle>
            <a:lvl1pPr marL="0" indent="0" algn="ctr">
              <a:spcBef>
                <a:spcPts val="0"/>
              </a:spcBef>
              <a:buFontTx/>
              <a:buNone/>
              <a:defRPr sz="12200" b="1" i="0" baseline="0">
                <a:solidFill>
                  <a:schemeClr val="accent1"/>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4</a:t>
            </a:r>
          </a:p>
        </p:txBody>
      </p:sp>
      <p:sp>
        <p:nvSpPr>
          <p:cNvPr id="19" name="Platshållare för text 7">
            <a:extLst>
              <a:ext uri="{FF2B5EF4-FFF2-40B4-BE49-F238E27FC236}">
                <a16:creationId xmlns:a16="http://schemas.microsoft.com/office/drawing/2014/main" id="{7D2645D9-8985-7846-916E-0FF395B8207F}"/>
              </a:ext>
            </a:extLst>
          </p:cNvPr>
          <p:cNvSpPr>
            <a:spLocks noGrp="1"/>
          </p:cNvSpPr>
          <p:nvPr>
            <p:ph type="body" sz="quarter" idx="17" hasCustomPrompt="1"/>
          </p:nvPr>
        </p:nvSpPr>
        <p:spPr>
          <a:xfrm>
            <a:off x="3719736"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a:t>
            </a:r>
            <a:r>
              <a:rPr lang="sv-SE" dirty="0" err="1">
                <a:effectLst/>
                <a:latin typeface="Helvetica LT Std" pitchFamily="2" charset="0"/>
              </a:rPr>
              <a:t>turma</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a:t>
            </a:r>
          </a:p>
        </p:txBody>
      </p:sp>
      <p:sp>
        <p:nvSpPr>
          <p:cNvPr id="20" name="Platshållare för text 7">
            <a:extLst>
              <a:ext uri="{FF2B5EF4-FFF2-40B4-BE49-F238E27FC236}">
                <a16:creationId xmlns:a16="http://schemas.microsoft.com/office/drawing/2014/main" id="{4D0BDE89-6886-354E-BF2B-8CF4B45F9F4D}"/>
              </a:ext>
            </a:extLst>
          </p:cNvPr>
          <p:cNvSpPr>
            <a:spLocks noGrp="1"/>
          </p:cNvSpPr>
          <p:nvPr>
            <p:ph type="body" sz="quarter" idx="18" hasCustomPrompt="1"/>
          </p:nvPr>
        </p:nvSpPr>
        <p:spPr>
          <a:xfrm>
            <a:off x="6312025"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
        <p:nvSpPr>
          <p:cNvPr id="21" name="Platshållare för text 7">
            <a:extLst>
              <a:ext uri="{FF2B5EF4-FFF2-40B4-BE49-F238E27FC236}">
                <a16:creationId xmlns:a16="http://schemas.microsoft.com/office/drawing/2014/main" id="{26540A6E-B7A4-6543-BF3B-962D0D7D3A14}"/>
              </a:ext>
            </a:extLst>
          </p:cNvPr>
          <p:cNvSpPr>
            <a:spLocks noGrp="1"/>
          </p:cNvSpPr>
          <p:nvPr>
            <p:ph type="body" sz="quarter" idx="19" hasCustomPrompt="1"/>
          </p:nvPr>
        </p:nvSpPr>
        <p:spPr>
          <a:xfrm>
            <a:off x="8976320" y="3645024"/>
            <a:ext cx="2304255" cy="1223565"/>
          </a:xfrm>
          <a:prstGeom prst="rect">
            <a:avLst/>
          </a:prstGeom>
        </p:spPr>
        <p:txBody>
          <a:bodyPr/>
          <a:lstStyle>
            <a:lvl1pPr marL="0" indent="0">
              <a:buFontTx/>
              <a:buNone/>
              <a:defRPr lang="sv-SE" sz="1500" baseline="0" smtClean="0">
                <a:effectLst/>
              </a:defRPr>
            </a:lvl1pPr>
            <a:lvl2pPr marL="457200" indent="0">
              <a:buFontTx/>
              <a:buNone/>
              <a:defRPr sz="1800" baseline="0"/>
            </a:lvl2pPr>
            <a:lvl3pPr marL="914400" indent="0">
              <a:buFontTx/>
              <a:buNone/>
              <a:defRPr sz="1800" baseline="0"/>
            </a:lvl3pPr>
            <a:lvl4pPr marL="1371600" indent="0">
              <a:buFontTx/>
              <a:buNone/>
              <a:defRPr sz="1800" baseline="0"/>
            </a:lvl4pPr>
            <a:lvl5pPr marL="1828800" indent="0">
              <a:buFontTx/>
              <a:buNone/>
              <a:defRPr sz="1800" baseline="0"/>
            </a:lvl5pPr>
          </a:lstStyle>
          <a:p>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a:t>
            </a:r>
            <a:r>
              <a:rPr lang="sv-SE" dirty="0" err="1">
                <a:effectLst/>
                <a:latin typeface="Helvetica LT Std" pitchFamily="2" charset="0"/>
              </a:rPr>
              <a:t>turma</a:t>
            </a:r>
            <a:br>
              <a:rPr lang="sv-SE" dirty="0">
                <a:effectLst/>
                <a:latin typeface="Helvetica LT Std" pitchFamily="2" charset="0"/>
              </a:rPr>
            </a:b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molum</a:t>
            </a:r>
            <a:r>
              <a:rPr lang="sv-SE" dirty="0">
                <a:effectLst/>
                <a:latin typeface="Helvetica LT Std" pitchFamily="2" charset="0"/>
              </a:rPr>
              <a:t> </a:t>
            </a:r>
            <a:r>
              <a:rPr lang="sv-SE" dirty="0" err="1">
                <a:effectLst/>
                <a:latin typeface="Helvetica LT Std" pitchFamily="2" charset="0"/>
              </a:rPr>
              <a:t>tem</a:t>
            </a:r>
            <a:r>
              <a:rPr lang="sv-SE" dirty="0">
                <a:effectLst/>
                <a:latin typeface="Helvetica LT Std" pitchFamily="2" charset="0"/>
              </a:rPr>
              <a:t> </a:t>
            </a:r>
            <a:r>
              <a:rPr lang="sv-SE" dirty="0" err="1">
                <a:effectLst/>
                <a:latin typeface="Helvetica LT Std" pitchFamily="2" charset="0"/>
              </a:rPr>
              <a:t>quas</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re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a:t>
            </a:r>
          </a:p>
        </p:txBody>
      </p:sp>
    </p:spTree>
    <p:extLst>
      <p:ext uri="{BB962C8B-B14F-4D97-AF65-F5344CB8AC3E}">
        <p14:creationId xmlns:p14="http://schemas.microsoft.com/office/powerpoint/2010/main" val="165451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 grafisk 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1F20A27-0545-8A44-85A8-ABB66A2B1D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Platshållare för text 22">
            <a:extLst>
              <a:ext uri="{FF2B5EF4-FFF2-40B4-BE49-F238E27FC236}">
                <a16:creationId xmlns:a16="http://schemas.microsoft.com/office/drawing/2014/main" id="{17154852-278A-784E-AA51-301066815E4E}"/>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dirty="0">
                <a:solidFill>
                  <a:schemeClr val="bg1"/>
                </a:solidFill>
                <a:latin typeface="Helvetica LT Std" pitchFamily="2" charset="0"/>
              </a:rPr>
              <a:t>TITELRUBRIK</a:t>
            </a:r>
            <a:br>
              <a:rPr lang="sv-SE" sz="2800" b="0" kern="0" spc="100" baseline="0" dirty="0">
                <a:solidFill>
                  <a:schemeClr val="bg1"/>
                </a:solidFill>
                <a:latin typeface="Helvetica LT Std" pitchFamily="2" charset="0"/>
              </a:rPr>
            </a:br>
            <a:r>
              <a:rPr lang="sv-SE" sz="2800" b="0" kern="0" spc="100" baseline="0" dirty="0">
                <a:solidFill>
                  <a:schemeClr val="bg1"/>
                </a:solidFill>
                <a:latin typeface="Helvetica LT Std" pitchFamily="2" charset="0"/>
              </a:rPr>
              <a:t>PRESENTATION</a:t>
            </a:r>
            <a:endParaRPr lang="sv-SE" dirty="0"/>
          </a:p>
        </p:txBody>
      </p:sp>
      <p:sp>
        <p:nvSpPr>
          <p:cNvPr id="25" name="Platshållare för text 27">
            <a:extLst>
              <a:ext uri="{FF2B5EF4-FFF2-40B4-BE49-F238E27FC236}">
                <a16:creationId xmlns:a16="http://schemas.microsoft.com/office/drawing/2014/main" id="{EAC7F707-A454-9245-864A-8EF35FC9E82B}"/>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LULEÅ KOMMUN</a:t>
            </a:r>
          </a:p>
        </p:txBody>
      </p:sp>
      <p:sp>
        <p:nvSpPr>
          <p:cNvPr id="26" name="Platshållare för text 27">
            <a:extLst>
              <a:ext uri="{FF2B5EF4-FFF2-40B4-BE49-F238E27FC236}">
                <a16:creationId xmlns:a16="http://schemas.microsoft.com/office/drawing/2014/main" id="{7E0FD4A7-71A8-D641-85B4-DB57BA89F1C2}"/>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Namn Efternamn, titel, plats</a:t>
            </a:r>
            <a:br>
              <a:rPr lang="sv-SE" dirty="0"/>
            </a:br>
            <a:r>
              <a:rPr lang="sv-SE" dirty="0"/>
              <a:t>2022-01-01</a:t>
            </a:r>
          </a:p>
        </p:txBody>
      </p:sp>
    </p:spTree>
    <p:extLst>
      <p:ext uri="{BB962C8B-B14F-4D97-AF65-F5344CB8AC3E}">
        <p14:creationId xmlns:p14="http://schemas.microsoft.com/office/powerpoint/2010/main" val="951505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vit text mönster 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89468E1-C8E7-7F4E-9279-751D896A3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tshållare för text 2">
            <a:extLst>
              <a:ext uri="{FF2B5EF4-FFF2-40B4-BE49-F238E27FC236}">
                <a16:creationId xmlns:a16="http://schemas.microsoft.com/office/drawing/2014/main" id="{AFEC37FE-F85F-214C-B6B9-9A78EE7D5B97}"/>
              </a:ext>
            </a:extLst>
          </p:cNvPr>
          <p:cNvSpPr>
            <a:spLocks noGrp="1"/>
          </p:cNvSpPr>
          <p:nvPr>
            <p:ph type="body" sz="quarter" idx="11" hasCustomPrompt="1"/>
          </p:nvPr>
        </p:nvSpPr>
        <p:spPr>
          <a:xfrm>
            <a:off x="1059165" y="1700808"/>
            <a:ext cx="8925267"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smtClean="0">
                <a:solidFill>
                  <a:schemeClr val="bg1"/>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dirty="0">
                <a:effectLst/>
                <a:latin typeface="Helvetica LT Std" pitchFamily="2" charset="0"/>
              </a:rPr>
              <a:t>Platshållare för större text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moluqui</a:t>
            </a:r>
            <a:r>
              <a:rPr lang="sv-SE" dirty="0">
                <a:effectLst/>
                <a:latin typeface="Helvetica LT Std" pitchFamily="2" charset="0"/>
              </a:rPr>
              <a:t> </a:t>
            </a:r>
            <a:br>
              <a:rPr lang="sv-SE" dirty="0">
                <a:effectLst/>
                <a:latin typeface="Helvetica LT Std" pitchFamily="2" charset="0"/>
              </a:rPr>
            </a:b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br>
              <a:rPr lang="sv-SE" dirty="0">
                <a:effectLst/>
                <a:latin typeface="Helvetica LT Std" pitchFamily="2" charset="0"/>
              </a:rPr>
            </a:b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br>
              <a:rPr lang="sv-SE" dirty="0">
                <a:effectLst/>
                <a:latin typeface="Helvetica LT Std" pitchFamily="2" charset="0"/>
              </a:rPr>
            </a:br>
            <a:br>
              <a:rPr lang="sv-SE" dirty="0">
                <a:effectLst/>
                <a:latin typeface="Helvetica LT Std" pitchFamily="2" charset="0"/>
              </a:rPr>
            </a:b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moluqui</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br>
              <a:rPr lang="sv-SE" dirty="0">
                <a:effectLst/>
                <a:latin typeface="Helvetica LT Std" pitchFamily="2" charset="0"/>
              </a:rPr>
            </a:b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Tree>
    <p:extLst>
      <p:ext uri="{BB962C8B-B14F-4D97-AF65-F5344CB8AC3E}">
        <p14:creationId xmlns:p14="http://schemas.microsoft.com/office/powerpoint/2010/main" val="1863147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 vit text mönster ljus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A50EA96-DD9E-8D48-B5E6-6DC1A89CDC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latshållare för text 2">
            <a:extLst>
              <a:ext uri="{FF2B5EF4-FFF2-40B4-BE49-F238E27FC236}">
                <a16:creationId xmlns:a16="http://schemas.microsoft.com/office/drawing/2014/main" id="{AFEC37FE-F85F-214C-B6B9-9A78EE7D5B97}"/>
              </a:ext>
            </a:extLst>
          </p:cNvPr>
          <p:cNvSpPr>
            <a:spLocks noGrp="1"/>
          </p:cNvSpPr>
          <p:nvPr>
            <p:ph type="body" sz="quarter" idx="11" hasCustomPrompt="1"/>
          </p:nvPr>
        </p:nvSpPr>
        <p:spPr>
          <a:xfrm>
            <a:off x="1059165" y="1700808"/>
            <a:ext cx="8925267"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a:solidFill>
                  <a:schemeClr val="bg1"/>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dirty="0">
                <a:effectLst/>
                <a:latin typeface="Helvetica LT Std" pitchFamily="2" charset="0"/>
              </a:rPr>
              <a:t>Platshållare för större text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moluqui</a:t>
            </a:r>
            <a:br>
              <a:rPr lang="sv-SE" dirty="0">
                <a:effectLst/>
                <a:latin typeface="Helvetica LT Std" pitchFamily="2" charset="0"/>
              </a:rPr>
            </a:b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br>
              <a:rPr lang="sv-SE" dirty="0">
                <a:effectLst/>
                <a:latin typeface="Helvetica LT Std" pitchFamily="2" charset="0"/>
              </a:rPr>
            </a:b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br>
              <a:rPr lang="sv-SE" dirty="0">
                <a:effectLst/>
                <a:latin typeface="Helvetica LT Std" pitchFamily="2" charset="0"/>
              </a:rPr>
            </a:br>
            <a:br>
              <a:rPr lang="sv-SE" dirty="0">
                <a:effectLst/>
                <a:latin typeface="Helvetica LT Std" pitchFamily="2" charset="0"/>
              </a:rPr>
            </a:b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moluqui</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br>
              <a:rPr lang="sv-SE" dirty="0">
                <a:effectLst/>
                <a:latin typeface="Helvetica LT Std" pitchFamily="2" charset="0"/>
              </a:rPr>
            </a:b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Tree>
    <p:extLst>
      <p:ext uri="{BB962C8B-B14F-4D97-AF65-F5344CB8AC3E}">
        <p14:creationId xmlns:p14="http://schemas.microsoft.com/office/powerpoint/2010/main" val="3427582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 text ljus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DB34EFF-978B-854E-B109-7C44EE4768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2E9203F0-2DDE-9C48-A104-0711E3A48468}"/>
              </a:ext>
            </a:extLst>
          </p:cNvPr>
          <p:cNvSpPr>
            <a:spLocks noGrp="1"/>
          </p:cNvSpPr>
          <p:nvPr>
            <p:ph type="body" sz="quarter" idx="11" hasCustomPrompt="1"/>
          </p:nvPr>
        </p:nvSpPr>
        <p:spPr>
          <a:xfrm>
            <a:off x="1059165" y="1700808"/>
            <a:ext cx="8925267"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a:solidFill>
                  <a:schemeClr val="accent3"/>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dirty="0">
                <a:effectLst/>
                <a:latin typeface="Helvetica LT Std" pitchFamily="2" charset="0"/>
              </a:rPr>
              <a:t>Platshållare för större text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moluqui</a:t>
            </a:r>
            <a:br>
              <a:rPr lang="sv-SE" dirty="0">
                <a:effectLst/>
                <a:latin typeface="Helvetica LT Std" pitchFamily="2" charset="0"/>
              </a:rPr>
            </a:b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br>
              <a:rPr lang="sv-SE" dirty="0">
                <a:effectLst/>
                <a:latin typeface="Helvetica LT Std" pitchFamily="2" charset="0"/>
              </a:rPr>
            </a:b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br>
              <a:rPr lang="sv-SE" dirty="0">
                <a:effectLst/>
                <a:latin typeface="Helvetica LT Std" pitchFamily="2" charset="0"/>
              </a:rPr>
            </a:br>
            <a:br>
              <a:rPr lang="sv-SE" dirty="0">
                <a:effectLst/>
                <a:latin typeface="Helvetica LT Std" pitchFamily="2" charset="0"/>
              </a:rPr>
            </a:b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moluqui</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br>
              <a:rPr lang="sv-SE" dirty="0">
                <a:effectLst/>
                <a:latin typeface="Helvetica LT Std" pitchFamily="2" charset="0"/>
              </a:rPr>
            </a:b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Tree>
    <p:extLst>
      <p:ext uri="{BB962C8B-B14F-4D97-AF65-F5344CB8AC3E}">
        <p14:creationId xmlns:p14="http://schemas.microsoft.com/office/powerpoint/2010/main" val="1035932568"/>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3" orient="horz" pos="1616" userDrawn="1">
          <p15:clr>
            <a:srgbClr val="FBAE40"/>
          </p15:clr>
        </p15:guide>
        <p15:guide id="4" orient="horz" pos="134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 text orang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3A9CF7C-1C82-9F41-9622-E1BE7546E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2E9203F0-2DDE-9C48-A104-0711E3A48468}"/>
              </a:ext>
            </a:extLst>
          </p:cNvPr>
          <p:cNvSpPr>
            <a:spLocks noGrp="1"/>
          </p:cNvSpPr>
          <p:nvPr>
            <p:ph type="body" sz="quarter" idx="11" hasCustomPrompt="1"/>
          </p:nvPr>
        </p:nvSpPr>
        <p:spPr>
          <a:xfrm>
            <a:off x="1059165" y="1700808"/>
            <a:ext cx="9069283" cy="3573462"/>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lang="sv-SE" b="1" i="0" baseline="0">
                <a:solidFill>
                  <a:schemeClr val="bg2">
                    <a:lumMod val="50000"/>
                  </a:schemeClr>
                </a:solidFill>
                <a:effectLst/>
              </a:defRPr>
            </a:lvl1pPr>
            <a:lvl2pPr marL="457200" indent="0">
              <a:buFontTx/>
              <a:buNone/>
              <a:defRPr sz="2800"/>
            </a:lvl2pPr>
            <a:lvl3pPr marL="914400" indent="0">
              <a:buFontTx/>
              <a:buNone/>
              <a:defRPr sz="2800"/>
            </a:lvl3pPr>
            <a:lvl4pPr marL="1371600" indent="0">
              <a:buFontTx/>
              <a:buNone/>
              <a:defRPr sz="2800"/>
            </a:lvl4pPr>
            <a:lvl5pPr marL="1828800" indent="0">
              <a:buFontTx/>
              <a:buNone/>
              <a:defRPr sz="2800"/>
            </a:lvl5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sv-SE" dirty="0">
                <a:effectLst/>
                <a:latin typeface="Helvetica LT Std" pitchFamily="2" charset="0"/>
              </a:rPr>
              <a:t>Platshållare för större text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moluqui</a:t>
            </a:r>
            <a:br>
              <a:rPr lang="sv-SE" dirty="0">
                <a:effectLst/>
                <a:latin typeface="Helvetica LT Std" pitchFamily="2" charset="0"/>
              </a:rPr>
            </a:b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br>
              <a:rPr lang="sv-SE" dirty="0">
                <a:effectLst/>
                <a:latin typeface="Helvetica LT Std" pitchFamily="2" charset="0"/>
              </a:rPr>
            </a:b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br>
              <a:rPr lang="sv-SE" dirty="0">
                <a:effectLst/>
                <a:latin typeface="Helvetica LT Std" pitchFamily="2" charset="0"/>
              </a:rPr>
            </a:br>
            <a:br>
              <a:rPr lang="sv-SE" dirty="0">
                <a:effectLst/>
                <a:latin typeface="Helvetica LT Std" pitchFamily="2" charset="0"/>
              </a:rPr>
            </a:b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mosam</a:t>
            </a:r>
            <a:r>
              <a:rPr lang="sv-SE" dirty="0">
                <a:effectLst/>
                <a:latin typeface="Helvetica LT Std" pitchFamily="2" charset="0"/>
              </a:rPr>
              <a:t> </a:t>
            </a:r>
            <a:r>
              <a:rPr lang="sv-SE" dirty="0" err="1">
                <a:effectLst/>
                <a:latin typeface="Helvetica LT Std" pitchFamily="2" charset="0"/>
              </a:rPr>
              <a:t>int</a:t>
            </a:r>
            <a:r>
              <a:rPr lang="sv-SE" dirty="0">
                <a:effectLst/>
                <a:latin typeface="Helvetica LT Std" pitchFamily="2" charset="0"/>
              </a:rPr>
              <a:t> </a:t>
            </a:r>
            <a:r>
              <a:rPr lang="sv-SE" dirty="0" err="1">
                <a:effectLst/>
                <a:latin typeface="Helvetica LT Std" pitchFamily="2" charset="0"/>
              </a:rPr>
              <a:t>moluqui</a:t>
            </a:r>
            <a:r>
              <a:rPr lang="sv-SE" dirty="0">
                <a:effectLst/>
                <a:latin typeface="Helvetica LT Std" pitchFamily="2" charset="0"/>
              </a:rPr>
              <a:t> </a:t>
            </a:r>
            <a:r>
              <a:rPr lang="sv-SE" dirty="0" err="1">
                <a:effectLst/>
                <a:latin typeface="Helvetica LT Std" pitchFamily="2" charset="0"/>
              </a:rPr>
              <a:t>con</a:t>
            </a:r>
            <a:r>
              <a:rPr lang="sv-SE" dirty="0">
                <a:effectLst/>
                <a:latin typeface="Helvetica LT Std" pitchFamily="2" charset="0"/>
              </a:rPr>
              <a:t> </a:t>
            </a:r>
            <a:r>
              <a:rPr lang="sv-SE" dirty="0" err="1">
                <a:effectLst/>
                <a:latin typeface="Helvetica LT Std" pitchFamily="2" charset="0"/>
              </a:rPr>
              <a:t>reris</a:t>
            </a:r>
            <a:r>
              <a:rPr lang="sv-SE" dirty="0">
                <a:effectLst/>
                <a:latin typeface="Helvetica LT Std" pitchFamily="2" charset="0"/>
              </a:rPr>
              <a:t> </a:t>
            </a:r>
            <a:r>
              <a:rPr lang="sv-SE" dirty="0" err="1">
                <a:effectLst/>
                <a:latin typeface="Helvetica LT Std" pitchFamily="2" charset="0"/>
              </a:rPr>
              <a:t>voloria</a:t>
            </a:r>
            <a:r>
              <a:rPr lang="sv-SE" dirty="0">
                <a:effectLst/>
                <a:latin typeface="Helvetica LT Std" pitchFamily="2" charset="0"/>
              </a:rPr>
              <a:t> tur </a:t>
            </a: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br>
              <a:rPr lang="sv-SE" dirty="0">
                <a:effectLst/>
                <a:latin typeface="Helvetica LT Std" pitchFamily="2" charset="0"/>
              </a:rPr>
            </a:br>
            <a:r>
              <a:rPr lang="sv-SE" dirty="0" err="1">
                <a:effectLst/>
                <a:latin typeface="Helvetica LT Std" pitchFamily="2" charset="0"/>
              </a:rPr>
              <a:t>onsequi</a:t>
            </a:r>
            <a:r>
              <a:rPr lang="sv-SE" dirty="0">
                <a:effectLst/>
                <a:latin typeface="Helvetica LT Std" pitchFamily="2" charset="0"/>
              </a:rPr>
              <a:t> </a:t>
            </a:r>
            <a:r>
              <a:rPr lang="sv-SE" dirty="0" err="1">
                <a:effectLst/>
                <a:latin typeface="Helvetica LT Std" pitchFamily="2" charset="0"/>
              </a:rPr>
              <a:t>tempor</a:t>
            </a:r>
            <a:r>
              <a:rPr lang="sv-SE" dirty="0">
                <a:effectLst/>
                <a:latin typeface="Helvetica LT Std" pitchFamily="2" charset="0"/>
              </a:rPr>
              <a:t> </a:t>
            </a:r>
            <a:r>
              <a:rPr lang="sv-SE" dirty="0" err="1">
                <a:effectLst/>
                <a:latin typeface="Helvetica LT Std" pitchFamily="2" charset="0"/>
              </a:rPr>
              <a:t>aut</a:t>
            </a:r>
            <a:r>
              <a:rPr lang="sv-SE" dirty="0">
                <a:effectLst/>
                <a:latin typeface="Helvetica LT Std" pitchFamily="2" charset="0"/>
              </a:rPr>
              <a:t> </a:t>
            </a:r>
            <a:r>
              <a:rPr lang="sv-SE" dirty="0" err="1">
                <a:effectLst/>
                <a:latin typeface="Helvetica LT Std" pitchFamily="2" charset="0"/>
              </a:rPr>
              <a:t>iunt</a:t>
            </a:r>
            <a:r>
              <a:rPr lang="sv-SE" dirty="0">
                <a:effectLst/>
                <a:latin typeface="Helvetica LT Std" pitchFamily="2" charset="0"/>
              </a:rPr>
              <a:t> </a:t>
            </a:r>
            <a:r>
              <a:rPr lang="sv-SE" dirty="0" err="1">
                <a:effectLst/>
                <a:latin typeface="Helvetica LT Std" pitchFamily="2" charset="0"/>
              </a:rPr>
              <a:t>occum</a:t>
            </a:r>
            <a:r>
              <a:rPr lang="sv-SE" dirty="0">
                <a:effectLst/>
                <a:latin typeface="Helvetica LT Std" pitchFamily="2" charset="0"/>
              </a:rPr>
              <a:t>.</a:t>
            </a:r>
          </a:p>
        </p:txBody>
      </p:sp>
    </p:spTree>
    <p:extLst>
      <p:ext uri="{BB962C8B-B14F-4D97-AF65-F5344CB8AC3E}">
        <p14:creationId xmlns:p14="http://schemas.microsoft.com/office/powerpoint/2010/main" val="1291571414"/>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guide id="4" orient="horz" pos="134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11" name="Platshållare för media 10">
            <a:extLst>
              <a:ext uri="{FF2B5EF4-FFF2-40B4-BE49-F238E27FC236}">
                <a16:creationId xmlns:a16="http://schemas.microsoft.com/office/drawing/2014/main" id="{60EEBE41-1C42-9A43-9525-2A7674CCED4A}"/>
              </a:ext>
            </a:extLst>
          </p:cNvPr>
          <p:cNvSpPr>
            <a:spLocks noGrp="1"/>
          </p:cNvSpPr>
          <p:nvPr>
            <p:ph type="media" sz="quarter" idx="10"/>
          </p:nvPr>
        </p:nvSpPr>
        <p:spPr>
          <a:xfrm>
            <a:off x="0" y="0"/>
            <a:ext cx="12192000" cy="6858000"/>
          </a:xfrm>
          <a:prstGeom prst="rect">
            <a:avLst/>
          </a:prstGeom>
        </p:spPr>
        <p:txBody>
          <a:bodyPr/>
          <a:lstStyle>
            <a:lvl1pPr marL="0" indent="0" algn="ctr">
              <a:buFontTx/>
              <a:buNone/>
              <a:defRPr/>
            </a:lvl1pPr>
          </a:lstStyle>
          <a:p>
            <a:r>
              <a:rPr lang="sv-SE"/>
              <a:t>Klicka på ikonen för att lägga till ett medieklipp</a:t>
            </a:r>
            <a:endParaRPr lang="sv-SE" dirty="0"/>
          </a:p>
        </p:txBody>
      </p:sp>
    </p:spTree>
    <p:extLst>
      <p:ext uri="{BB962C8B-B14F-4D97-AF65-F5344CB8AC3E}">
        <p14:creationId xmlns:p14="http://schemas.microsoft.com/office/powerpoint/2010/main" val="2686280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tfallande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29F6499B-F7A8-1949-B8E4-B9B455626D7E}"/>
              </a:ext>
            </a:extLst>
          </p:cNvPr>
          <p:cNvSpPr>
            <a:spLocks noGrp="1"/>
          </p:cNvSpPr>
          <p:nvPr>
            <p:ph type="pic" sz="quarter" idx="12"/>
          </p:nvPr>
        </p:nvSpPr>
        <p:spPr>
          <a:xfrm>
            <a:off x="0" y="0"/>
            <a:ext cx="12192000" cy="685688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Tree>
    <p:extLst>
      <p:ext uri="{BB962C8B-B14F-4D97-AF65-F5344CB8AC3E}">
        <p14:creationId xmlns:p14="http://schemas.microsoft.com/office/powerpoint/2010/main" val="2690932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 bild blått märke">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6FD1823-F32E-7B4C-B4D0-587B83EFD7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5">
            <a:extLst>
              <a:ext uri="{FF2B5EF4-FFF2-40B4-BE49-F238E27FC236}">
                <a16:creationId xmlns:a16="http://schemas.microsoft.com/office/drawing/2014/main" id="{29F6499B-F7A8-1949-B8E4-B9B455626D7E}"/>
              </a:ext>
            </a:extLst>
          </p:cNvPr>
          <p:cNvSpPr>
            <a:spLocks noGrp="1"/>
          </p:cNvSpPr>
          <p:nvPr>
            <p:ph type="pic" sz="quarter" idx="12"/>
          </p:nvPr>
        </p:nvSpPr>
        <p:spPr>
          <a:xfrm>
            <a:off x="0" y="1340768"/>
            <a:ext cx="12192000" cy="551611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Tree>
    <p:extLst>
      <p:ext uri="{BB962C8B-B14F-4D97-AF65-F5344CB8AC3E}">
        <p14:creationId xmlns:p14="http://schemas.microsoft.com/office/powerpoint/2010/main" val="2112128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or bild orange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7E166BB-C037-AF41-9F98-A0EFD7C6C7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5">
            <a:extLst>
              <a:ext uri="{FF2B5EF4-FFF2-40B4-BE49-F238E27FC236}">
                <a16:creationId xmlns:a16="http://schemas.microsoft.com/office/drawing/2014/main" id="{29F6499B-F7A8-1949-B8E4-B9B455626D7E}"/>
              </a:ext>
            </a:extLst>
          </p:cNvPr>
          <p:cNvSpPr>
            <a:spLocks noGrp="1"/>
          </p:cNvSpPr>
          <p:nvPr>
            <p:ph type="pic" sz="quarter" idx="12"/>
          </p:nvPr>
        </p:nvSpPr>
        <p:spPr>
          <a:xfrm>
            <a:off x="0" y="1340768"/>
            <a:ext cx="12192000" cy="551611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Tree>
    <p:extLst>
      <p:ext uri="{BB962C8B-B14F-4D97-AF65-F5344CB8AC3E}">
        <p14:creationId xmlns:p14="http://schemas.microsoft.com/office/powerpoint/2010/main" val="2225968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bildtext blått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5528CA5-E3D0-CF4E-9A4F-FD6547F73A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15">
            <a:extLst>
              <a:ext uri="{FF2B5EF4-FFF2-40B4-BE49-F238E27FC236}">
                <a16:creationId xmlns:a16="http://schemas.microsoft.com/office/drawing/2014/main" id="{115A6012-4161-3F42-B748-148D2F124B68}"/>
              </a:ext>
            </a:extLst>
          </p:cNvPr>
          <p:cNvSpPr>
            <a:spLocks noGrp="1"/>
          </p:cNvSpPr>
          <p:nvPr>
            <p:ph type="body" sz="quarter" idx="11" hasCustomPrompt="1"/>
          </p:nvPr>
        </p:nvSpPr>
        <p:spPr>
          <a:xfrm>
            <a:off x="1045067" y="5877272"/>
            <a:ext cx="9947477" cy="1008112"/>
          </a:xfrm>
          <a:prstGeom prst="rect">
            <a:avLst/>
          </a:prstGeom>
        </p:spPr>
        <p:txBody>
          <a:bodyPr/>
          <a:lstStyle>
            <a:lvl1pPr marL="0" indent="0">
              <a:buFontTx/>
              <a:buNone/>
              <a:defRPr lang="sv-SE" sz="26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600" b="0" i="0" kern="1200" baseline="0" dirty="0">
                <a:solidFill>
                  <a:schemeClr val="tx2"/>
                </a:solidFill>
                <a:effectLst/>
                <a:latin typeface="Helvetica LT Std" pitchFamily="2" charset="0"/>
                <a:ea typeface="+mj-ea"/>
                <a:cs typeface="+mj-cs"/>
              </a:rPr>
              <a:t>Platshållare för bildtext </a:t>
            </a:r>
            <a:r>
              <a:rPr lang="sv-SE" sz="2600" b="0" i="0" kern="1200" baseline="0" dirty="0" err="1">
                <a:solidFill>
                  <a:schemeClr val="tx2"/>
                </a:solidFill>
                <a:effectLst/>
                <a:latin typeface="Helvetica LT Std" pitchFamily="2" charset="0"/>
                <a:ea typeface="+mj-ea"/>
                <a:cs typeface="+mj-cs"/>
              </a:rPr>
              <a:t>lorem</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dolore</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ipsum</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voloret</a:t>
            </a:r>
            <a:r>
              <a:rPr lang="sv-SE" sz="2600" b="0" i="0" kern="1200" baseline="0" dirty="0">
                <a:solidFill>
                  <a:schemeClr val="tx2"/>
                </a:solidFill>
                <a:effectLst/>
                <a:latin typeface="Helvetica LT Std" pitchFamily="2" charset="0"/>
                <a:ea typeface="+mj-ea"/>
                <a:cs typeface="+mj-cs"/>
              </a:rPr>
              <a:t> </a:t>
            </a:r>
            <a:endParaRPr lang="sv-SE" sz="2200" b="0" i="0" kern="1200" baseline="0" dirty="0">
              <a:solidFill>
                <a:schemeClr val="tx2"/>
              </a:solidFill>
              <a:effectLst/>
              <a:latin typeface="Helvetica LT Std" pitchFamily="2" charset="0"/>
              <a:ea typeface="+mj-ea"/>
              <a:cs typeface="+mj-cs"/>
            </a:endParaRPr>
          </a:p>
        </p:txBody>
      </p:sp>
      <p:sp>
        <p:nvSpPr>
          <p:cNvPr id="4" name="Platshållare för bild 5">
            <a:extLst>
              <a:ext uri="{FF2B5EF4-FFF2-40B4-BE49-F238E27FC236}">
                <a16:creationId xmlns:a16="http://schemas.microsoft.com/office/drawing/2014/main" id="{F3BD9AEB-605E-7E48-8A14-D3624381FCF3}"/>
              </a:ext>
            </a:extLst>
          </p:cNvPr>
          <p:cNvSpPr>
            <a:spLocks noGrp="1"/>
          </p:cNvSpPr>
          <p:nvPr>
            <p:ph type="pic" sz="quarter" idx="12"/>
          </p:nvPr>
        </p:nvSpPr>
        <p:spPr>
          <a:xfrm>
            <a:off x="1127125" y="1340768"/>
            <a:ext cx="9947477" cy="424847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Tree>
    <p:extLst>
      <p:ext uri="{BB962C8B-B14F-4D97-AF65-F5344CB8AC3E}">
        <p14:creationId xmlns:p14="http://schemas.microsoft.com/office/powerpoint/2010/main" val="2724600447"/>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bildtext orange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DEEE58F-6B2E-3D4E-83C1-D07965F543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15">
            <a:extLst>
              <a:ext uri="{FF2B5EF4-FFF2-40B4-BE49-F238E27FC236}">
                <a16:creationId xmlns:a16="http://schemas.microsoft.com/office/drawing/2014/main" id="{115A6012-4161-3F42-B748-148D2F124B68}"/>
              </a:ext>
            </a:extLst>
          </p:cNvPr>
          <p:cNvSpPr>
            <a:spLocks noGrp="1"/>
          </p:cNvSpPr>
          <p:nvPr>
            <p:ph type="body" sz="quarter" idx="11" hasCustomPrompt="1"/>
          </p:nvPr>
        </p:nvSpPr>
        <p:spPr>
          <a:xfrm>
            <a:off x="1045067" y="5877272"/>
            <a:ext cx="9947477" cy="1008112"/>
          </a:xfrm>
          <a:prstGeom prst="rect">
            <a:avLst/>
          </a:prstGeom>
        </p:spPr>
        <p:txBody>
          <a:bodyPr/>
          <a:lstStyle>
            <a:lvl1pPr marL="0" indent="0">
              <a:buFontTx/>
              <a:buNone/>
              <a:defRPr lang="sv-SE" sz="26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600" b="0" i="0" kern="1200" baseline="0" dirty="0">
                <a:solidFill>
                  <a:schemeClr val="tx2"/>
                </a:solidFill>
                <a:effectLst/>
                <a:latin typeface="Helvetica LT Std" pitchFamily="2" charset="0"/>
                <a:ea typeface="+mj-ea"/>
                <a:cs typeface="+mj-cs"/>
              </a:rPr>
              <a:t>Platshållare för bildtext </a:t>
            </a:r>
            <a:r>
              <a:rPr lang="sv-SE" sz="2600" b="0" i="0" kern="1200" baseline="0" dirty="0" err="1">
                <a:solidFill>
                  <a:schemeClr val="tx2"/>
                </a:solidFill>
                <a:effectLst/>
                <a:latin typeface="Helvetica LT Std" pitchFamily="2" charset="0"/>
                <a:ea typeface="+mj-ea"/>
                <a:cs typeface="+mj-cs"/>
              </a:rPr>
              <a:t>lorem</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dolore</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ipsum</a:t>
            </a:r>
            <a:r>
              <a:rPr lang="sv-SE" sz="2600" b="0" i="0" kern="1200" baseline="0" dirty="0">
                <a:solidFill>
                  <a:schemeClr val="tx2"/>
                </a:solidFill>
                <a:effectLst/>
                <a:latin typeface="Helvetica LT Std" pitchFamily="2" charset="0"/>
                <a:ea typeface="+mj-ea"/>
                <a:cs typeface="+mj-cs"/>
              </a:rPr>
              <a:t> </a:t>
            </a:r>
            <a:r>
              <a:rPr lang="sv-SE" sz="2600" b="0" i="0" kern="1200" baseline="0" dirty="0" err="1">
                <a:solidFill>
                  <a:schemeClr val="tx2"/>
                </a:solidFill>
                <a:effectLst/>
                <a:latin typeface="Helvetica LT Std" pitchFamily="2" charset="0"/>
                <a:ea typeface="+mj-ea"/>
                <a:cs typeface="+mj-cs"/>
              </a:rPr>
              <a:t>voloret</a:t>
            </a:r>
            <a:r>
              <a:rPr lang="sv-SE" sz="2600" b="0" i="0" kern="1200" baseline="0" dirty="0">
                <a:solidFill>
                  <a:schemeClr val="tx2"/>
                </a:solidFill>
                <a:effectLst/>
                <a:latin typeface="Helvetica LT Std" pitchFamily="2" charset="0"/>
                <a:ea typeface="+mj-ea"/>
                <a:cs typeface="+mj-cs"/>
              </a:rPr>
              <a:t> </a:t>
            </a:r>
            <a:endParaRPr lang="sv-SE" sz="2200" b="0" i="0" kern="1200" baseline="0" dirty="0">
              <a:solidFill>
                <a:schemeClr val="tx2"/>
              </a:solidFill>
              <a:effectLst/>
              <a:latin typeface="Helvetica LT Std" pitchFamily="2" charset="0"/>
              <a:ea typeface="+mj-ea"/>
              <a:cs typeface="+mj-cs"/>
            </a:endParaRPr>
          </a:p>
        </p:txBody>
      </p:sp>
      <p:sp>
        <p:nvSpPr>
          <p:cNvPr id="4" name="Platshållare för bild 5">
            <a:extLst>
              <a:ext uri="{FF2B5EF4-FFF2-40B4-BE49-F238E27FC236}">
                <a16:creationId xmlns:a16="http://schemas.microsoft.com/office/drawing/2014/main" id="{F3BD9AEB-605E-7E48-8A14-D3624381FCF3}"/>
              </a:ext>
            </a:extLst>
          </p:cNvPr>
          <p:cNvSpPr>
            <a:spLocks noGrp="1"/>
          </p:cNvSpPr>
          <p:nvPr>
            <p:ph type="pic" sz="quarter" idx="12"/>
          </p:nvPr>
        </p:nvSpPr>
        <p:spPr>
          <a:xfrm>
            <a:off x="1127125" y="1340768"/>
            <a:ext cx="9947477" cy="4248472"/>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Tree>
    <p:extLst>
      <p:ext uri="{BB962C8B-B14F-4D97-AF65-F5344CB8AC3E}">
        <p14:creationId xmlns:p14="http://schemas.microsoft.com/office/powerpoint/2010/main" val="2436966359"/>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bild orange">
    <p:spTree>
      <p:nvGrpSpPr>
        <p:cNvPr id="1" name=""/>
        <p:cNvGrpSpPr/>
        <p:nvPr/>
      </p:nvGrpSpPr>
      <p:grpSpPr>
        <a:xfrm>
          <a:off x="0" y="0"/>
          <a:ext cx="0" cy="0"/>
          <a:chOff x="0" y="0"/>
          <a:chExt cx="0" cy="0"/>
        </a:xfrm>
      </p:grpSpPr>
      <p:sp>
        <p:nvSpPr>
          <p:cNvPr id="22" name="Platshållare för text 22">
            <a:extLst>
              <a:ext uri="{FF2B5EF4-FFF2-40B4-BE49-F238E27FC236}">
                <a16:creationId xmlns:a16="http://schemas.microsoft.com/office/drawing/2014/main" id="{1E79520C-F718-6944-8016-1C6960FAB582}"/>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dirty="0">
                <a:solidFill>
                  <a:schemeClr val="bg1"/>
                </a:solidFill>
                <a:latin typeface="Helvetica LT Std" pitchFamily="2" charset="0"/>
              </a:rPr>
              <a:t>TITELRUBRIK</a:t>
            </a:r>
            <a:br>
              <a:rPr lang="sv-SE" sz="2800" b="0" kern="0" spc="100" baseline="0" dirty="0">
                <a:solidFill>
                  <a:schemeClr val="bg1"/>
                </a:solidFill>
                <a:latin typeface="Helvetica LT Std" pitchFamily="2" charset="0"/>
              </a:rPr>
            </a:br>
            <a:r>
              <a:rPr lang="sv-SE" sz="2800" b="0" kern="0" spc="100" baseline="0" dirty="0">
                <a:solidFill>
                  <a:schemeClr val="bg1"/>
                </a:solidFill>
                <a:latin typeface="Helvetica LT Std" pitchFamily="2" charset="0"/>
              </a:rPr>
              <a:t>PRESENTATION</a:t>
            </a:r>
            <a:endParaRPr lang="sv-SE" dirty="0"/>
          </a:p>
        </p:txBody>
      </p:sp>
      <p:sp>
        <p:nvSpPr>
          <p:cNvPr id="23" name="Platshållare för text 27">
            <a:extLst>
              <a:ext uri="{FF2B5EF4-FFF2-40B4-BE49-F238E27FC236}">
                <a16:creationId xmlns:a16="http://schemas.microsoft.com/office/drawing/2014/main" id="{89A52C1B-8977-2A45-A925-6B5CD53BFA1B}"/>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LULEÅ KOMMUN</a:t>
            </a:r>
          </a:p>
        </p:txBody>
      </p:sp>
      <p:sp>
        <p:nvSpPr>
          <p:cNvPr id="24" name="Platshållare för text 27">
            <a:extLst>
              <a:ext uri="{FF2B5EF4-FFF2-40B4-BE49-F238E27FC236}">
                <a16:creationId xmlns:a16="http://schemas.microsoft.com/office/drawing/2014/main" id="{DA0C0B3A-3DF4-D843-B58B-935B82130459}"/>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Namn Efternamn, titel, plats</a:t>
            </a:r>
            <a:br>
              <a:rPr lang="sv-SE" dirty="0"/>
            </a:br>
            <a:r>
              <a:rPr lang="sv-SE" dirty="0"/>
              <a:t>2022-01-01</a:t>
            </a:r>
          </a:p>
        </p:txBody>
      </p:sp>
      <p:pic>
        <p:nvPicPr>
          <p:cNvPr id="8" name="Bildobjekt 7">
            <a:extLst>
              <a:ext uri="{FF2B5EF4-FFF2-40B4-BE49-F238E27FC236}">
                <a16:creationId xmlns:a16="http://schemas.microsoft.com/office/drawing/2014/main" id="{0FE81B6B-4849-944B-AE9B-A4D07FABA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4"/>
            <a:ext cx="12192000" cy="6857172"/>
          </a:xfrm>
          <a:prstGeom prst="rect">
            <a:avLst/>
          </a:prstGeom>
        </p:spPr>
      </p:pic>
    </p:spTree>
    <p:extLst>
      <p:ext uri="{BB962C8B-B14F-4D97-AF65-F5344CB8AC3E}">
        <p14:creationId xmlns:p14="http://schemas.microsoft.com/office/powerpoint/2010/main" val="3792607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ch bild blått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0F46522-D6E4-9D43-A09A-D5DA60E7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
        <p:nvSpPr>
          <p:cNvPr id="4" name="Platshållare för text 13">
            <a:extLst>
              <a:ext uri="{FF2B5EF4-FFF2-40B4-BE49-F238E27FC236}">
                <a16:creationId xmlns:a16="http://schemas.microsoft.com/office/drawing/2014/main" id="{DB13520E-A7E8-DB46-9B21-ABF3AA113E2E}"/>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a:t>
            </a:r>
          </a:p>
          <a:p>
            <a:pPr lvl="0"/>
            <a:r>
              <a:rPr lang="sv-SE" dirty="0"/>
              <a:t>tvåradig rubrik</a:t>
            </a:r>
          </a:p>
        </p:txBody>
      </p:sp>
      <p:sp>
        <p:nvSpPr>
          <p:cNvPr id="5" name="Platshållare för text 15">
            <a:extLst>
              <a:ext uri="{FF2B5EF4-FFF2-40B4-BE49-F238E27FC236}">
                <a16:creationId xmlns:a16="http://schemas.microsoft.com/office/drawing/2014/main" id="{DC1137DA-346B-374A-88E6-AC771624AAFD}"/>
              </a:ext>
            </a:extLst>
          </p:cNvPr>
          <p:cNvSpPr>
            <a:spLocks noGrp="1"/>
          </p:cNvSpPr>
          <p:nvPr>
            <p:ph type="body" sz="quarter" idx="11" hasCustomPrompt="1"/>
          </p:nvPr>
        </p:nvSpPr>
        <p:spPr>
          <a:xfrm>
            <a:off x="1045067" y="3212976"/>
            <a:ext cx="4330853" cy="2664296"/>
          </a:xfrm>
          <a:prstGeom prst="rect">
            <a:avLst/>
          </a:prstGeom>
        </p:spPr>
        <p:txBody>
          <a:bodyPr/>
          <a:lstStyle>
            <a:lvl1pPr marL="0" indent="0">
              <a:spcBef>
                <a:spcPts val="0"/>
              </a:spcBef>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p>
          <a:p>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endParaRPr lang="sv-SE" sz="2200" b="0" i="0" kern="1200" baseline="0" dirty="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140346658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ch bild orange märk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7A927B-75A4-AC42-ACE8-52A5020D75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
        <p:nvSpPr>
          <p:cNvPr id="8" name="Platshållare för text 13">
            <a:extLst>
              <a:ext uri="{FF2B5EF4-FFF2-40B4-BE49-F238E27FC236}">
                <a16:creationId xmlns:a16="http://schemas.microsoft.com/office/drawing/2014/main" id="{D8BAC583-34F2-5049-8398-F3F22E7E4EC6}"/>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a:t>
            </a:r>
          </a:p>
          <a:p>
            <a:pPr lvl="0"/>
            <a:r>
              <a:rPr lang="sv-SE" dirty="0"/>
              <a:t>tvåradig rubrik</a:t>
            </a:r>
          </a:p>
        </p:txBody>
      </p:sp>
      <p:sp>
        <p:nvSpPr>
          <p:cNvPr id="7" name="Platshållare för text 15">
            <a:extLst>
              <a:ext uri="{FF2B5EF4-FFF2-40B4-BE49-F238E27FC236}">
                <a16:creationId xmlns:a16="http://schemas.microsoft.com/office/drawing/2014/main" id="{1DEFA0B1-6FBB-E642-806B-85677B971EA7}"/>
              </a:ext>
            </a:extLst>
          </p:cNvPr>
          <p:cNvSpPr>
            <a:spLocks noGrp="1"/>
          </p:cNvSpPr>
          <p:nvPr>
            <p:ph type="body" sz="quarter" idx="11" hasCustomPrompt="1"/>
          </p:nvPr>
        </p:nvSpPr>
        <p:spPr>
          <a:xfrm>
            <a:off x="1045067" y="3212976"/>
            <a:ext cx="4330853" cy="2664296"/>
          </a:xfrm>
          <a:prstGeom prst="rect">
            <a:avLst/>
          </a:prstGeom>
        </p:spPr>
        <p:txBody>
          <a:bodyPr/>
          <a:lstStyle>
            <a:lvl1pPr marL="0" indent="0">
              <a:spcBef>
                <a:spcPts val="0"/>
              </a:spcBef>
              <a:spcAft>
                <a:spcPts val="1200"/>
              </a:spcAft>
              <a:buFontTx/>
              <a:buNone/>
              <a:defRPr lang="sv-SE" sz="2200" b="0" i="0" kern="1200" baseline="0" dirty="0">
                <a:solidFill>
                  <a:schemeClr val="tx2"/>
                </a:solidFill>
                <a:effectLst/>
                <a:latin typeface="Helvetica LT Std" pitchFamily="2" charset="0"/>
              </a:defRPr>
            </a:lvl1pPr>
            <a:lvl2pPr>
              <a:defRPr sz="2200" baseline="0"/>
            </a:lvl2pPr>
            <a:lvl3pPr>
              <a:defRPr sz="2200" baseline="0"/>
            </a:lvl3pPr>
            <a:lvl4pPr>
              <a:defRPr sz="2200" baseline="0"/>
            </a:lvl4pPr>
            <a:lvl5pPr>
              <a:defRPr sz="2200" baseline="0"/>
            </a:lvl5pPr>
          </a:lstStyle>
          <a:p>
            <a:r>
              <a:rPr lang="sv-SE" sz="2200" b="0" i="0" kern="1200" baseline="0" dirty="0">
                <a:solidFill>
                  <a:schemeClr val="tx2"/>
                </a:solidFill>
                <a:effectLst/>
                <a:latin typeface="Helvetica LT Std" pitchFamily="2" charset="0"/>
                <a:ea typeface="+mj-ea"/>
                <a:cs typeface="+mj-cs"/>
              </a:rPr>
              <a:t>Ne </a:t>
            </a:r>
            <a:r>
              <a:rPr lang="sv-SE" sz="2200" b="0" i="0" kern="1200" baseline="0" dirty="0" err="1">
                <a:solidFill>
                  <a:schemeClr val="tx2"/>
                </a:solidFill>
                <a:effectLst/>
                <a:latin typeface="Helvetica LT Std" pitchFamily="2" charset="0"/>
                <a:ea typeface="+mj-ea"/>
                <a:cs typeface="+mj-cs"/>
              </a:rPr>
              <a:t>net</a:t>
            </a:r>
            <a:r>
              <a:rPr lang="sv-SE" sz="2200" b="0" i="0" kern="1200" baseline="0" dirty="0">
                <a:solidFill>
                  <a:schemeClr val="tx2"/>
                </a:solidFill>
                <a:effectLst/>
                <a:latin typeface="Helvetica LT Std" pitchFamily="2" charset="0"/>
                <a:ea typeface="+mj-ea"/>
                <a:cs typeface="+mj-cs"/>
              </a:rPr>
              <a:t> ut </a:t>
            </a:r>
            <a:r>
              <a:rPr lang="sv-SE" sz="2200" b="0" i="0" kern="1200" baseline="0" dirty="0" err="1">
                <a:solidFill>
                  <a:schemeClr val="tx2"/>
                </a:solidFill>
                <a:effectLst/>
                <a:latin typeface="Helvetica LT Std" pitchFamily="2" charset="0"/>
                <a:ea typeface="+mj-ea"/>
                <a:cs typeface="+mj-cs"/>
              </a:rPr>
              <a:t>ipsam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estiure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sediamus</a:t>
            </a:r>
            <a:r>
              <a:rPr lang="sv-SE" sz="2200" b="0" i="0" kern="1200" baseline="0" dirty="0">
                <a:solidFill>
                  <a:schemeClr val="tx2"/>
                </a:solidFill>
                <a:effectLst/>
                <a:latin typeface="Helvetica LT Std" pitchFamily="2" charset="0"/>
                <a:ea typeface="+mj-ea"/>
                <a:cs typeface="+mj-cs"/>
              </a:rPr>
              <a:t> del et </a:t>
            </a:r>
            <a:r>
              <a:rPr lang="sv-SE" sz="2200" b="0" i="0" kern="1200" baseline="0" dirty="0" err="1">
                <a:solidFill>
                  <a:schemeClr val="tx2"/>
                </a:solidFill>
                <a:effectLst/>
                <a:latin typeface="Helvetica LT Std" pitchFamily="2" charset="0"/>
                <a:ea typeface="+mj-ea"/>
                <a:cs typeface="+mj-cs"/>
              </a:rPr>
              <a:t>vollaccum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volo</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volupti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nissit</a:t>
            </a:r>
            <a:r>
              <a:rPr lang="sv-SE" sz="2200" b="0" i="0" kern="1200" baseline="0" dirty="0">
                <a:solidFill>
                  <a:schemeClr val="tx2"/>
                </a:solidFill>
                <a:effectLst/>
                <a:latin typeface="Helvetica LT Std" pitchFamily="2" charset="0"/>
                <a:ea typeface="+mj-ea"/>
                <a:cs typeface="+mj-cs"/>
              </a:rPr>
              <a:t> et </a:t>
            </a:r>
            <a:r>
              <a:rPr lang="sv-SE" sz="2200" b="0" i="0" kern="1200" baseline="0" dirty="0" err="1">
                <a:solidFill>
                  <a:schemeClr val="tx2"/>
                </a:solidFill>
                <a:effectLst/>
                <a:latin typeface="Helvetica LT Std" pitchFamily="2" charset="0"/>
                <a:ea typeface="+mj-ea"/>
                <a:cs typeface="+mj-cs"/>
              </a:rPr>
              <a:t>aliquos</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tianis</a:t>
            </a:r>
            <a:r>
              <a:rPr lang="sv-SE" sz="2200" b="0" i="0" kern="1200" baseline="0" dirty="0">
                <a:solidFill>
                  <a:schemeClr val="tx2"/>
                </a:solidFill>
                <a:effectLst/>
                <a:latin typeface="Helvetica LT Std" pitchFamily="2" charset="0"/>
                <a:ea typeface="+mj-ea"/>
                <a:cs typeface="+mj-cs"/>
              </a:rPr>
              <a:t> </a:t>
            </a:r>
          </a:p>
          <a:p>
            <a:r>
              <a:rPr lang="sv-SE" sz="2200" b="0" i="0" kern="1200" baseline="0" dirty="0" err="1">
                <a:solidFill>
                  <a:schemeClr val="tx2"/>
                </a:solidFill>
                <a:effectLst/>
                <a:latin typeface="Helvetica LT Std" pitchFamily="2" charset="0"/>
                <a:ea typeface="+mj-ea"/>
                <a:cs typeface="+mj-cs"/>
              </a:rPr>
              <a:t>Esed</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minienditis</a:t>
            </a:r>
            <a:r>
              <a:rPr lang="sv-SE" sz="2200" b="0" i="0" kern="1200" baseline="0" dirty="0">
                <a:solidFill>
                  <a:schemeClr val="tx2"/>
                </a:solidFill>
                <a:effectLst/>
                <a:latin typeface="Helvetica LT Std" pitchFamily="2" charset="0"/>
                <a:ea typeface="+mj-ea"/>
                <a:cs typeface="+mj-cs"/>
              </a:rPr>
              <a:t> repe </a:t>
            </a:r>
            <a:r>
              <a:rPr lang="sv-SE" sz="2200" b="0" i="0" kern="1200" baseline="0" dirty="0" err="1">
                <a:solidFill>
                  <a:schemeClr val="tx2"/>
                </a:solidFill>
                <a:effectLst/>
                <a:latin typeface="Helvetica LT Std" pitchFamily="2" charset="0"/>
                <a:ea typeface="+mj-ea"/>
                <a:cs typeface="+mj-cs"/>
              </a:rPr>
              <a:t>ri</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temperf</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erferum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rerit</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tem</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quiae</a:t>
            </a:r>
            <a:r>
              <a:rPr lang="sv-SE" sz="2200" b="0" i="0" kern="1200" baseline="0" dirty="0">
                <a:solidFill>
                  <a:schemeClr val="tx2"/>
                </a:solidFill>
                <a:effectLst/>
                <a:latin typeface="Helvetica LT Std" pitchFamily="2" charset="0"/>
                <a:ea typeface="+mj-ea"/>
                <a:cs typeface="+mj-cs"/>
              </a:rPr>
              <a:t> </a:t>
            </a:r>
            <a:r>
              <a:rPr lang="sv-SE" sz="2200" b="0" i="0" kern="1200" baseline="0" dirty="0" err="1">
                <a:solidFill>
                  <a:schemeClr val="tx2"/>
                </a:solidFill>
                <a:effectLst/>
                <a:latin typeface="Helvetica LT Std" pitchFamily="2" charset="0"/>
                <a:ea typeface="+mj-ea"/>
                <a:cs typeface="+mj-cs"/>
              </a:rPr>
              <a:t>dolor</a:t>
            </a:r>
            <a:endParaRPr lang="sv-SE" sz="2200" b="0" i="0" kern="1200" baseline="0" dirty="0">
              <a:solidFill>
                <a:schemeClr val="tx2"/>
              </a:solidFill>
              <a:effectLst/>
              <a:latin typeface="Helvetica LT Std" pitchFamily="2" charset="0"/>
              <a:ea typeface="+mj-ea"/>
              <a:cs typeface="+mj-cs"/>
            </a:endParaRPr>
          </a:p>
        </p:txBody>
      </p:sp>
    </p:spTree>
    <p:extLst>
      <p:ext uri="{BB962C8B-B14F-4D97-AF65-F5344CB8AC3E}">
        <p14:creationId xmlns:p14="http://schemas.microsoft.com/office/powerpoint/2010/main" val="157116321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nktlista och bild blått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732296A-21BC-704A-8FAE-46BA926F0B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
        <p:nvSpPr>
          <p:cNvPr id="9" name="Platshållare för text 13">
            <a:extLst>
              <a:ext uri="{FF2B5EF4-FFF2-40B4-BE49-F238E27FC236}">
                <a16:creationId xmlns:a16="http://schemas.microsoft.com/office/drawing/2014/main" id="{01527346-5065-6B4B-8A30-2AA808DEFBCC}"/>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a:t>
            </a:r>
          </a:p>
          <a:p>
            <a:pPr lvl="0"/>
            <a:r>
              <a:rPr lang="sv-SE" dirty="0"/>
              <a:t>tvåradig rubrik</a:t>
            </a:r>
          </a:p>
        </p:txBody>
      </p:sp>
      <p:sp>
        <p:nvSpPr>
          <p:cNvPr id="4" name="Platshållare för text 3">
            <a:extLst>
              <a:ext uri="{FF2B5EF4-FFF2-40B4-BE49-F238E27FC236}">
                <a16:creationId xmlns:a16="http://schemas.microsoft.com/office/drawing/2014/main" id="{1E8026EC-A776-5E4D-9D60-176F0B15FD18}"/>
              </a:ext>
            </a:extLst>
          </p:cNvPr>
          <p:cNvSpPr>
            <a:spLocks noGrp="1"/>
          </p:cNvSpPr>
          <p:nvPr>
            <p:ph type="body" sz="quarter" idx="13" hasCustomPrompt="1"/>
          </p:nvPr>
        </p:nvSpPr>
        <p:spPr>
          <a:xfrm>
            <a:off x="1056457" y="3212977"/>
            <a:ext cx="3815408" cy="1872208"/>
          </a:xfrm>
          <a:prstGeom prst="rect">
            <a:avLst/>
          </a:prstGeom>
        </p:spPr>
        <p:txBody>
          <a:bodyPr/>
          <a:lstStyle>
            <a:lvl1pPr>
              <a:defRPr lang="sv-SE" sz="2200" b="0" i="0" kern="1200" baseline="0" smtClean="0">
                <a:solidFill>
                  <a:schemeClr val="tx2"/>
                </a:solidFill>
                <a:effectLst/>
                <a:latin typeface="Helvetica LT Std" pitchFamily="2" charset="0"/>
              </a:defRPr>
            </a:lvl1pPr>
          </a:lstStyle>
          <a:p>
            <a:r>
              <a:rPr lang="sv-SE" sz="1800" b="0" i="0" kern="1200" baseline="0" dirty="0">
                <a:solidFill>
                  <a:schemeClr val="tx2"/>
                </a:solidFill>
                <a:effectLst/>
                <a:latin typeface="Helvetica LT Std" pitchFamily="2" charset="0"/>
                <a:ea typeface="+mj-ea"/>
                <a:cs typeface="+mj-cs"/>
              </a:rPr>
              <a:t>Ne </a:t>
            </a:r>
            <a:r>
              <a:rPr lang="sv-SE" sz="1800" b="0" i="0" kern="1200" baseline="0" dirty="0" err="1">
                <a:solidFill>
                  <a:schemeClr val="tx2"/>
                </a:solidFill>
                <a:effectLst/>
                <a:latin typeface="Helvetica LT Std" pitchFamily="2" charset="0"/>
                <a:ea typeface="+mj-ea"/>
                <a:cs typeface="+mj-cs"/>
              </a:rPr>
              <a:t>net</a:t>
            </a:r>
            <a:r>
              <a:rPr lang="sv-SE" sz="1800" b="0" i="0" kern="1200" baseline="0" dirty="0">
                <a:solidFill>
                  <a:schemeClr val="tx2"/>
                </a:solidFill>
                <a:effectLst/>
                <a:latin typeface="Helvetica LT Std" pitchFamily="2" charset="0"/>
                <a:ea typeface="+mj-ea"/>
                <a:cs typeface="+mj-cs"/>
              </a:rPr>
              <a:t> ut </a:t>
            </a:r>
            <a:r>
              <a:rPr lang="sv-SE" sz="1800" b="0" i="0" kern="1200" baseline="0" dirty="0" err="1">
                <a:solidFill>
                  <a:schemeClr val="tx2"/>
                </a:solidFill>
                <a:effectLst/>
                <a:latin typeface="Helvetica LT Std" pitchFamily="2" charset="0"/>
                <a:ea typeface="+mj-ea"/>
                <a:cs typeface="+mj-cs"/>
              </a:rPr>
              <a:t>ipsam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estiure</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Sediamus</a:t>
            </a:r>
            <a:r>
              <a:rPr lang="sv-SE" sz="1800" b="0" i="0" kern="1200" baseline="0" dirty="0">
                <a:solidFill>
                  <a:schemeClr val="tx2"/>
                </a:solidFill>
                <a:effectLst/>
                <a:latin typeface="Helvetica LT Std" pitchFamily="2" charset="0"/>
                <a:ea typeface="+mj-ea"/>
                <a:cs typeface="+mj-cs"/>
              </a:rPr>
              <a:t> del et </a:t>
            </a:r>
            <a:r>
              <a:rPr lang="sv-SE" sz="1800" b="0" i="0" kern="1200" baseline="0" dirty="0" err="1">
                <a:solidFill>
                  <a:schemeClr val="tx2"/>
                </a:solidFill>
                <a:effectLst/>
                <a:latin typeface="Helvetica LT Std" pitchFamily="2" charset="0"/>
                <a:ea typeface="+mj-ea"/>
                <a:cs typeface="+mj-cs"/>
              </a:rPr>
              <a:t>vollaccum</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lvl="0"/>
            <a:endParaRPr lang="sv-SE" dirty="0"/>
          </a:p>
        </p:txBody>
      </p:sp>
    </p:spTree>
    <p:extLst>
      <p:ext uri="{BB962C8B-B14F-4D97-AF65-F5344CB8AC3E}">
        <p14:creationId xmlns:p14="http://schemas.microsoft.com/office/powerpoint/2010/main" val="275527381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nktlista och bild orange märk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619F313-5FBC-BB4B-9716-9FF1ECCFA2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bild 5">
            <a:extLst>
              <a:ext uri="{FF2B5EF4-FFF2-40B4-BE49-F238E27FC236}">
                <a16:creationId xmlns:a16="http://schemas.microsoft.com/office/drawing/2014/main" id="{3E83CF12-5258-A749-9A96-20DBC8D3A34E}"/>
              </a:ext>
            </a:extLst>
          </p:cNvPr>
          <p:cNvSpPr>
            <a:spLocks noGrp="1"/>
          </p:cNvSpPr>
          <p:nvPr>
            <p:ph type="pic" sz="quarter" idx="12"/>
          </p:nvPr>
        </p:nvSpPr>
        <p:spPr>
          <a:xfrm>
            <a:off x="6096000" y="0"/>
            <a:ext cx="6096000" cy="6858000"/>
          </a:xfrm>
          <a:prstGeom prst="rect">
            <a:avLst/>
          </a:prstGeom>
        </p:spPr>
        <p:txBody>
          <a:bodyPr/>
          <a:lstStyle>
            <a:lvl1pPr marL="0" indent="0" algn="ctr" fontAlgn="ctr">
              <a:buNone/>
              <a:defRPr sz="2800" baseline="0">
                <a:latin typeface="Helvetica LT Std" pitchFamily="2" charset="0"/>
              </a:defRPr>
            </a:lvl1pPr>
          </a:lstStyle>
          <a:p>
            <a:r>
              <a:rPr lang="sv-SE"/>
              <a:t>Klicka på ikonen för att lägga till en bild</a:t>
            </a:r>
            <a:endParaRPr lang="sv-SE" dirty="0"/>
          </a:p>
        </p:txBody>
      </p:sp>
      <p:sp>
        <p:nvSpPr>
          <p:cNvPr id="8" name="Platshållare för text 13">
            <a:extLst>
              <a:ext uri="{FF2B5EF4-FFF2-40B4-BE49-F238E27FC236}">
                <a16:creationId xmlns:a16="http://schemas.microsoft.com/office/drawing/2014/main" id="{61F25A46-6AC2-0A4B-9EF5-9A0C56F5A55C}"/>
              </a:ext>
            </a:extLst>
          </p:cNvPr>
          <p:cNvSpPr>
            <a:spLocks noGrp="1"/>
          </p:cNvSpPr>
          <p:nvPr>
            <p:ph type="body" sz="quarter" idx="10" hasCustomPrompt="1"/>
          </p:nvPr>
        </p:nvSpPr>
        <p:spPr>
          <a:xfrm>
            <a:off x="1045066" y="1556792"/>
            <a:ext cx="4546877" cy="151216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a:t>
            </a:r>
          </a:p>
          <a:p>
            <a:pPr lvl="0"/>
            <a:r>
              <a:rPr lang="sv-SE" dirty="0"/>
              <a:t>tvåradig rubrik</a:t>
            </a:r>
          </a:p>
        </p:txBody>
      </p:sp>
      <p:sp>
        <p:nvSpPr>
          <p:cNvPr id="9" name="Platshållare för text 3">
            <a:extLst>
              <a:ext uri="{FF2B5EF4-FFF2-40B4-BE49-F238E27FC236}">
                <a16:creationId xmlns:a16="http://schemas.microsoft.com/office/drawing/2014/main" id="{2287A0AA-E7CF-D246-8012-DD3F6B1F5472}"/>
              </a:ext>
            </a:extLst>
          </p:cNvPr>
          <p:cNvSpPr>
            <a:spLocks noGrp="1"/>
          </p:cNvSpPr>
          <p:nvPr>
            <p:ph type="body" sz="quarter" idx="13" hasCustomPrompt="1"/>
          </p:nvPr>
        </p:nvSpPr>
        <p:spPr>
          <a:xfrm>
            <a:off x="1056457" y="3212977"/>
            <a:ext cx="3815408" cy="1872208"/>
          </a:xfrm>
          <a:prstGeom prst="rect">
            <a:avLst/>
          </a:prstGeom>
        </p:spPr>
        <p:txBody>
          <a:bodyPr/>
          <a:lstStyle>
            <a:lvl1pPr>
              <a:defRPr lang="sv-SE" sz="2200" b="0" i="0" kern="1200" baseline="0" smtClean="0">
                <a:solidFill>
                  <a:schemeClr val="tx2"/>
                </a:solidFill>
                <a:effectLst/>
                <a:latin typeface="Helvetica LT Std" pitchFamily="2" charset="0"/>
              </a:defRPr>
            </a:lvl1pPr>
          </a:lstStyle>
          <a:p>
            <a:r>
              <a:rPr lang="sv-SE" sz="1800" b="0" i="0" kern="1200" baseline="0" dirty="0">
                <a:solidFill>
                  <a:schemeClr val="tx2"/>
                </a:solidFill>
                <a:effectLst/>
                <a:latin typeface="Helvetica LT Std" pitchFamily="2" charset="0"/>
                <a:ea typeface="+mj-ea"/>
                <a:cs typeface="+mj-cs"/>
              </a:rPr>
              <a:t>Ne </a:t>
            </a:r>
            <a:r>
              <a:rPr lang="sv-SE" sz="1800" b="0" i="0" kern="1200" baseline="0" dirty="0" err="1">
                <a:solidFill>
                  <a:schemeClr val="tx2"/>
                </a:solidFill>
                <a:effectLst/>
                <a:latin typeface="Helvetica LT Std" pitchFamily="2" charset="0"/>
                <a:ea typeface="+mj-ea"/>
                <a:cs typeface="+mj-cs"/>
              </a:rPr>
              <a:t>net</a:t>
            </a:r>
            <a:r>
              <a:rPr lang="sv-SE" sz="1800" b="0" i="0" kern="1200" baseline="0" dirty="0">
                <a:solidFill>
                  <a:schemeClr val="tx2"/>
                </a:solidFill>
                <a:effectLst/>
                <a:latin typeface="Helvetica LT Std" pitchFamily="2" charset="0"/>
                <a:ea typeface="+mj-ea"/>
                <a:cs typeface="+mj-cs"/>
              </a:rPr>
              <a:t> ut </a:t>
            </a:r>
            <a:r>
              <a:rPr lang="sv-SE" sz="1800" b="0" i="0" kern="1200" baseline="0" dirty="0" err="1">
                <a:solidFill>
                  <a:schemeClr val="tx2"/>
                </a:solidFill>
                <a:effectLst/>
                <a:latin typeface="Helvetica LT Std" pitchFamily="2" charset="0"/>
                <a:ea typeface="+mj-ea"/>
                <a:cs typeface="+mj-cs"/>
              </a:rPr>
              <a:t>ipsam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estiure</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Sediamus</a:t>
            </a:r>
            <a:r>
              <a:rPr lang="sv-SE" sz="1800" b="0" i="0" kern="1200" baseline="0" dirty="0">
                <a:solidFill>
                  <a:schemeClr val="tx2"/>
                </a:solidFill>
                <a:effectLst/>
                <a:latin typeface="Helvetica LT Std" pitchFamily="2" charset="0"/>
                <a:ea typeface="+mj-ea"/>
                <a:cs typeface="+mj-cs"/>
              </a:rPr>
              <a:t> del et </a:t>
            </a:r>
            <a:r>
              <a:rPr lang="sv-SE" sz="1800" b="0" i="0" kern="1200" baseline="0" dirty="0" err="1">
                <a:solidFill>
                  <a:schemeClr val="tx2"/>
                </a:solidFill>
                <a:effectLst/>
                <a:latin typeface="Helvetica LT Std" pitchFamily="2" charset="0"/>
                <a:ea typeface="+mj-ea"/>
                <a:cs typeface="+mj-cs"/>
              </a:rPr>
              <a:t>vollaccum</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lvl="0"/>
            <a:endParaRPr lang="sv-SE" dirty="0"/>
          </a:p>
        </p:txBody>
      </p:sp>
    </p:spTree>
    <p:extLst>
      <p:ext uri="{BB962C8B-B14F-4D97-AF65-F5344CB8AC3E}">
        <p14:creationId xmlns:p14="http://schemas.microsoft.com/office/powerpoint/2010/main" val="382398263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797" userDrawn="1">
          <p15:clr>
            <a:srgbClr val="FBAE40"/>
          </p15:clr>
        </p15:guide>
        <p15:guide id="3" orient="horz" pos="206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tlista blått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A45EB62-5869-B440-9EBA-0148FA4F3E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latshållare för text 13">
            <a:extLst>
              <a:ext uri="{FF2B5EF4-FFF2-40B4-BE49-F238E27FC236}">
                <a16:creationId xmlns:a16="http://schemas.microsoft.com/office/drawing/2014/main" id="{DB13520E-A7E8-DB46-9B21-ABF3AA113E2E}"/>
              </a:ext>
            </a:extLst>
          </p:cNvPr>
          <p:cNvSpPr>
            <a:spLocks noGrp="1"/>
          </p:cNvSpPr>
          <p:nvPr>
            <p:ph type="body" sz="quarter" idx="10" hasCustomPrompt="1"/>
          </p:nvPr>
        </p:nvSpPr>
        <p:spPr>
          <a:xfrm>
            <a:off x="1045067" y="1556793"/>
            <a:ext cx="8147278"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7" name="Platshållare för text 3">
            <a:extLst>
              <a:ext uri="{FF2B5EF4-FFF2-40B4-BE49-F238E27FC236}">
                <a16:creationId xmlns:a16="http://schemas.microsoft.com/office/drawing/2014/main" id="{B41369B0-0182-FB46-8FA8-CD0C36EDCF73}"/>
              </a:ext>
            </a:extLst>
          </p:cNvPr>
          <p:cNvSpPr>
            <a:spLocks noGrp="1"/>
          </p:cNvSpPr>
          <p:nvPr>
            <p:ph type="body" sz="quarter" idx="13" hasCustomPrompt="1"/>
          </p:nvPr>
        </p:nvSpPr>
        <p:spPr>
          <a:xfrm>
            <a:off x="1034644" y="2565400"/>
            <a:ext cx="10245931" cy="1799704"/>
          </a:xfrm>
          <a:prstGeom prst="rect">
            <a:avLst/>
          </a:prstGeom>
        </p:spPr>
        <p:txBody>
          <a:bodyPr numCol="2"/>
          <a:lstStyle>
            <a:lvl1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sv-SE" sz="1800" b="0" i="0" kern="1200" baseline="0" smtClean="0">
                <a:solidFill>
                  <a:schemeClr val="tx2"/>
                </a:solidFill>
                <a:effectLst/>
                <a:latin typeface="Helvetica LT Std" pitchFamily="2" charset="0"/>
              </a:defRPr>
            </a:lvl1pPr>
          </a:lstStyle>
          <a:p>
            <a:r>
              <a:rPr lang="sv-SE" sz="1800" b="0" i="0" kern="1200" baseline="0" dirty="0">
                <a:solidFill>
                  <a:schemeClr val="tx2"/>
                </a:solidFill>
                <a:effectLst/>
                <a:latin typeface="Helvetica LT Std" pitchFamily="2" charset="0"/>
                <a:ea typeface="+mj-ea"/>
                <a:cs typeface="+mj-cs"/>
              </a:rPr>
              <a:t>Ne </a:t>
            </a:r>
            <a:r>
              <a:rPr lang="sv-SE" sz="1800" b="0" i="0" kern="1200" baseline="0" dirty="0" err="1">
                <a:solidFill>
                  <a:schemeClr val="tx2"/>
                </a:solidFill>
                <a:effectLst/>
                <a:latin typeface="Helvetica LT Std" pitchFamily="2" charset="0"/>
                <a:ea typeface="+mj-ea"/>
                <a:cs typeface="+mj-cs"/>
              </a:rPr>
              <a:t>net</a:t>
            </a:r>
            <a:r>
              <a:rPr lang="sv-SE" sz="1800" b="0" i="0" kern="1200" baseline="0" dirty="0">
                <a:solidFill>
                  <a:schemeClr val="tx2"/>
                </a:solidFill>
                <a:effectLst/>
                <a:latin typeface="Helvetica LT Std" pitchFamily="2" charset="0"/>
                <a:ea typeface="+mj-ea"/>
                <a:cs typeface="+mj-cs"/>
              </a:rPr>
              <a:t> ut </a:t>
            </a:r>
            <a:r>
              <a:rPr lang="sv-SE" sz="1800" b="0" i="0" kern="1200" baseline="0" dirty="0" err="1">
                <a:solidFill>
                  <a:schemeClr val="tx2"/>
                </a:solidFill>
                <a:effectLst/>
                <a:latin typeface="Helvetica LT Std" pitchFamily="2" charset="0"/>
                <a:ea typeface="+mj-ea"/>
                <a:cs typeface="+mj-cs"/>
              </a:rPr>
              <a:t>ipsam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estiure</a:t>
            </a:r>
            <a:r>
              <a:rPr lang="sv-SE" sz="1800" b="0" i="0" kern="1200" baseline="0" dirty="0">
                <a:solidFill>
                  <a:schemeClr val="tx2"/>
                </a:solidFill>
                <a:effectLst/>
                <a:latin typeface="Helvetica LT Std" pitchFamily="2" charset="0"/>
                <a:ea typeface="+mj-ea"/>
                <a:cs typeface="+mj-cs"/>
              </a:rPr>
              <a:t>,</a:t>
            </a:r>
          </a:p>
          <a:p>
            <a:r>
              <a:rPr lang="sv-SE" sz="1800" b="0" i="0" kern="1200" baseline="0" dirty="0" err="1">
                <a:solidFill>
                  <a:schemeClr val="tx2"/>
                </a:solidFill>
                <a:effectLst/>
                <a:latin typeface="Helvetica LT Std" pitchFamily="2" charset="0"/>
                <a:ea typeface="+mj-ea"/>
                <a:cs typeface="+mj-cs"/>
              </a:rPr>
              <a:t>Sediamus</a:t>
            </a:r>
            <a:r>
              <a:rPr lang="sv-SE" sz="1800" b="0" i="0" kern="1200" baseline="0" dirty="0">
                <a:solidFill>
                  <a:schemeClr val="tx2"/>
                </a:solidFill>
                <a:effectLst/>
                <a:latin typeface="Helvetica LT Std" pitchFamily="2" charset="0"/>
                <a:ea typeface="+mj-ea"/>
                <a:cs typeface="+mj-cs"/>
              </a:rPr>
              <a:t> del et </a:t>
            </a:r>
            <a:r>
              <a:rPr lang="sv-SE" sz="1800" b="0" i="0" kern="1200" baseline="0" dirty="0" err="1">
                <a:solidFill>
                  <a:schemeClr val="tx2"/>
                </a:solidFill>
                <a:effectLst/>
                <a:latin typeface="Helvetica LT Std" pitchFamily="2" charset="0"/>
                <a:ea typeface="+mj-ea"/>
                <a:cs typeface="+mj-cs"/>
              </a:rPr>
              <a:t>vollaccum</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pPr lvl="0"/>
            <a:endParaRPr lang="sv-SE" dirty="0"/>
          </a:p>
        </p:txBody>
      </p:sp>
    </p:spTree>
    <p:extLst>
      <p:ext uri="{BB962C8B-B14F-4D97-AF65-F5344CB8AC3E}">
        <p14:creationId xmlns:p14="http://schemas.microsoft.com/office/powerpoint/2010/main" val="21898725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344" userDrawn="1">
          <p15:clr>
            <a:srgbClr val="FBAE40"/>
          </p15:clr>
        </p15:guide>
        <p15:guide id="3" orient="horz" pos="161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lista orange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4678ABD-16E1-E14A-82B0-A75390C16E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text 13">
            <a:extLst>
              <a:ext uri="{FF2B5EF4-FFF2-40B4-BE49-F238E27FC236}">
                <a16:creationId xmlns:a16="http://schemas.microsoft.com/office/drawing/2014/main" id="{890EEE07-292C-9949-B87E-2261151B3055}"/>
              </a:ext>
            </a:extLst>
          </p:cNvPr>
          <p:cNvSpPr>
            <a:spLocks noGrp="1"/>
          </p:cNvSpPr>
          <p:nvPr>
            <p:ph type="body" sz="quarter" idx="10" hasCustomPrompt="1"/>
          </p:nvPr>
        </p:nvSpPr>
        <p:spPr>
          <a:xfrm>
            <a:off x="1045067" y="1556793"/>
            <a:ext cx="8147278" cy="792088"/>
          </a:xfrm>
          <a:prstGeom prst="rect">
            <a:avLst/>
          </a:prstGeom>
        </p:spPr>
        <p:txBody>
          <a:bodyPr/>
          <a:lstStyle>
            <a:lvl1pPr marL="0" indent="0">
              <a:spcBef>
                <a:spcPts val="0"/>
              </a:spcBef>
              <a:buFontTx/>
              <a:buNone/>
              <a:defRPr sz="44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för rubrik</a:t>
            </a:r>
          </a:p>
        </p:txBody>
      </p:sp>
      <p:sp>
        <p:nvSpPr>
          <p:cNvPr id="7" name="Platshållare för text 3">
            <a:extLst>
              <a:ext uri="{FF2B5EF4-FFF2-40B4-BE49-F238E27FC236}">
                <a16:creationId xmlns:a16="http://schemas.microsoft.com/office/drawing/2014/main" id="{EE6DCFDA-EC43-4E4B-8790-461A9DFC7EB1}"/>
              </a:ext>
            </a:extLst>
          </p:cNvPr>
          <p:cNvSpPr>
            <a:spLocks noGrp="1"/>
          </p:cNvSpPr>
          <p:nvPr>
            <p:ph type="body" sz="quarter" idx="13" hasCustomPrompt="1"/>
          </p:nvPr>
        </p:nvSpPr>
        <p:spPr>
          <a:xfrm>
            <a:off x="1034644" y="2565400"/>
            <a:ext cx="10245931" cy="1799704"/>
          </a:xfrm>
          <a:prstGeom prst="rect">
            <a:avLst/>
          </a:prstGeom>
        </p:spPr>
        <p:txBody>
          <a:bodyPr numCol="2"/>
          <a:lstStyle>
            <a:lvl1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lang="sv-SE" sz="1800" b="0" i="0" kern="1200" baseline="0" smtClean="0">
                <a:solidFill>
                  <a:schemeClr val="tx2"/>
                </a:solidFill>
                <a:effectLst/>
                <a:latin typeface="Helvetica LT Std" pitchFamily="2" charset="0"/>
              </a:defRPr>
            </a:lvl1pPr>
          </a:lstStyle>
          <a:p>
            <a:r>
              <a:rPr lang="sv-SE" sz="1800" b="0" i="0" kern="1200" baseline="0" dirty="0">
                <a:solidFill>
                  <a:schemeClr val="tx2"/>
                </a:solidFill>
                <a:effectLst/>
                <a:latin typeface="Helvetica LT Std" pitchFamily="2" charset="0"/>
                <a:ea typeface="+mj-ea"/>
                <a:cs typeface="+mj-cs"/>
              </a:rPr>
              <a:t>Ne </a:t>
            </a:r>
            <a:r>
              <a:rPr lang="sv-SE" sz="1800" b="0" i="0" kern="1200" baseline="0" dirty="0" err="1">
                <a:solidFill>
                  <a:schemeClr val="tx2"/>
                </a:solidFill>
                <a:effectLst/>
                <a:latin typeface="Helvetica LT Std" pitchFamily="2" charset="0"/>
                <a:ea typeface="+mj-ea"/>
                <a:cs typeface="+mj-cs"/>
              </a:rPr>
              <a:t>net</a:t>
            </a:r>
            <a:r>
              <a:rPr lang="sv-SE" sz="1800" b="0" i="0" kern="1200" baseline="0" dirty="0">
                <a:solidFill>
                  <a:schemeClr val="tx2"/>
                </a:solidFill>
                <a:effectLst/>
                <a:latin typeface="Helvetica LT Std" pitchFamily="2" charset="0"/>
                <a:ea typeface="+mj-ea"/>
                <a:cs typeface="+mj-cs"/>
              </a:rPr>
              <a:t> ut </a:t>
            </a:r>
            <a:r>
              <a:rPr lang="sv-SE" sz="1800" b="0" i="0" kern="1200" baseline="0" dirty="0" err="1">
                <a:solidFill>
                  <a:schemeClr val="tx2"/>
                </a:solidFill>
                <a:effectLst/>
                <a:latin typeface="Helvetica LT Std" pitchFamily="2" charset="0"/>
                <a:ea typeface="+mj-ea"/>
                <a:cs typeface="+mj-cs"/>
              </a:rPr>
              <a:t>ipsam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estiure</a:t>
            </a:r>
            <a:r>
              <a:rPr lang="sv-SE" sz="1800" b="0" i="0" kern="1200" baseline="0" dirty="0">
                <a:solidFill>
                  <a:schemeClr val="tx2"/>
                </a:solidFill>
                <a:effectLst/>
                <a:latin typeface="Helvetica LT Std" pitchFamily="2" charset="0"/>
                <a:ea typeface="+mj-ea"/>
                <a:cs typeface="+mj-cs"/>
              </a:rPr>
              <a:t>,</a:t>
            </a:r>
          </a:p>
          <a:p>
            <a:r>
              <a:rPr lang="sv-SE" sz="1800" b="0" i="0" kern="1200" baseline="0" dirty="0" err="1">
                <a:solidFill>
                  <a:schemeClr val="tx2"/>
                </a:solidFill>
                <a:effectLst/>
                <a:latin typeface="Helvetica LT Std" pitchFamily="2" charset="0"/>
                <a:ea typeface="+mj-ea"/>
                <a:cs typeface="+mj-cs"/>
              </a:rPr>
              <a:t>Sediamus</a:t>
            </a:r>
            <a:r>
              <a:rPr lang="sv-SE" sz="1800" b="0" i="0" kern="1200" baseline="0" dirty="0">
                <a:solidFill>
                  <a:schemeClr val="tx2"/>
                </a:solidFill>
                <a:effectLst/>
                <a:latin typeface="Helvetica LT Std" pitchFamily="2" charset="0"/>
                <a:ea typeface="+mj-ea"/>
                <a:cs typeface="+mj-cs"/>
              </a:rPr>
              <a:t> del et </a:t>
            </a:r>
            <a:r>
              <a:rPr lang="sv-SE" sz="1800" b="0" i="0" kern="1200" baseline="0" dirty="0" err="1">
                <a:solidFill>
                  <a:schemeClr val="tx2"/>
                </a:solidFill>
                <a:effectLst/>
                <a:latin typeface="Helvetica LT Std" pitchFamily="2" charset="0"/>
                <a:ea typeface="+mj-ea"/>
                <a:cs typeface="+mj-cs"/>
              </a:rPr>
              <a:t>vollaccum</a:t>
            </a:r>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r>
              <a:rPr lang="sv-SE" sz="1800" b="0" i="0" kern="1200" baseline="0" dirty="0" err="1">
                <a:solidFill>
                  <a:schemeClr val="tx2"/>
                </a:solidFill>
                <a:effectLst/>
                <a:latin typeface="Helvetica LT Std" pitchFamily="2" charset="0"/>
                <a:ea typeface="+mj-ea"/>
                <a:cs typeface="+mj-cs"/>
              </a:rPr>
              <a:t>Aliquos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tianis</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esed</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minienditis</a:t>
            </a:r>
            <a:endParaRPr lang="sv-SE" sz="1800" b="0" i="0" kern="1200" baseline="0" dirty="0">
              <a:solidFill>
                <a:schemeClr val="tx2"/>
              </a:solidFill>
              <a:effectLst/>
              <a:latin typeface="Helvetica LT Std" pitchFamily="2" charset="0"/>
              <a:ea typeface="+mj-ea"/>
              <a:cs typeface="+mj-cs"/>
            </a:endParaRPr>
          </a:p>
          <a:p>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dirty="0">
                <a:solidFill>
                  <a:schemeClr val="tx2"/>
                </a:solidFill>
                <a:effectLst/>
                <a:latin typeface="Helvetica LT Std" pitchFamily="2" charset="0"/>
                <a:ea typeface="+mj-ea"/>
                <a:cs typeface="+mj-cs"/>
              </a:rPr>
              <a:t>Repe </a:t>
            </a:r>
            <a:r>
              <a:rPr lang="sv-SE" sz="1800" b="0" i="0" kern="1200" baseline="0" dirty="0" err="1">
                <a:solidFill>
                  <a:schemeClr val="tx2"/>
                </a:solidFill>
                <a:effectLst/>
                <a:latin typeface="Helvetica LT Std" pitchFamily="2" charset="0"/>
                <a:ea typeface="+mj-ea"/>
                <a:cs typeface="+mj-cs"/>
              </a:rPr>
              <a:t>ri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temperf</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erferum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rerit</a:t>
            </a:r>
            <a:endParaRPr lang="sv-SE" sz="1800" b="0" i="0" kern="1200" baseline="0" dirty="0">
              <a:solidFill>
                <a:schemeClr val="tx2"/>
              </a:solidFill>
              <a:effectLst/>
              <a:latin typeface="Helvetica LT Std" pitchFamily="2" charset="0"/>
              <a:ea typeface="+mj-ea"/>
              <a:cs typeface="+mj-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sv-SE" sz="1800" b="0" i="0" kern="1200" baseline="0" dirty="0" err="1">
                <a:solidFill>
                  <a:schemeClr val="tx2"/>
                </a:solidFill>
                <a:effectLst/>
                <a:latin typeface="Helvetica LT Std" pitchFamily="2" charset="0"/>
                <a:ea typeface="+mj-ea"/>
                <a:cs typeface="+mj-cs"/>
              </a:rPr>
              <a:t>Eum</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volo</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volupti</a:t>
            </a:r>
            <a:r>
              <a:rPr lang="sv-SE" sz="1800" b="0" i="0" kern="1200" baseline="0" dirty="0">
                <a:solidFill>
                  <a:schemeClr val="tx2"/>
                </a:solidFill>
                <a:effectLst/>
                <a:latin typeface="Helvetica LT Std" pitchFamily="2" charset="0"/>
                <a:ea typeface="+mj-ea"/>
                <a:cs typeface="+mj-cs"/>
              </a:rPr>
              <a:t> </a:t>
            </a:r>
            <a:r>
              <a:rPr lang="sv-SE" sz="1800" b="0" i="0" kern="1200" baseline="0" dirty="0" err="1">
                <a:solidFill>
                  <a:schemeClr val="tx2"/>
                </a:solidFill>
                <a:effectLst/>
                <a:latin typeface="Helvetica LT Std" pitchFamily="2" charset="0"/>
                <a:ea typeface="+mj-ea"/>
                <a:cs typeface="+mj-cs"/>
              </a:rPr>
              <a:t>nissit</a:t>
            </a:r>
            <a:r>
              <a:rPr lang="sv-SE" sz="1800" b="0" i="0" kern="1200" baseline="0" dirty="0">
                <a:solidFill>
                  <a:schemeClr val="tx2"/>
                </a:solidFill>
                <a:effectLst/>
                <a:latin typeface="Helvetica LT Std" pitchFamily="2" charset="0"/>
                <a:ea typeface="+mj-ea"/>
                <a:cs typeface="+mj-cs"/>
              </a:rPr>
              <a:t> et</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endParaRPr lang="sv-SE" sz="1800" b="0" i="0" kern="1200" baseline="0" dirty="0">
              <a:solidFill>
                <a:schemeClr val="tx2"/>
              </a:solidFill>
              <a:effectLst/>
              <a:latin typeface="Helvetica LT Std" pitchFamily="2" charset="0"/>
              <a:ea typeface="+mj-ea"/>
              <a:cs typeface="+mj-cs"/>
            </a:endParaRPr>
          </a:p>
          <a:p>
            <a:pPr lvl="0"/>
            <a:endParaRPr lang="sv-SE" dirty="0"/>
          </a:p>
        </p:txBody>
      </p:sp>
    </p:spTree>
    <p:extLst>
      <p:ext uri="{BB962C8B-B14F-4D97-AF65-F5344CB8AC3E}">
        <p14:creationId xmlns:p14="http://schemas.microsoft.com/office/powerpoint/2010/main" val="341860701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344" userDrawn="1">
          <p15:clr>
            <a:srgbClr val="FBAE40"/>
          </p15:clr>
        </p15:guide>
        <p15:guide id="3" orient="horz" pos="161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f eller diagram blått märke">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0211B23-B6FD-7F47-81C7-E567B07BB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Platshållare för text 13">
            <a:extLst>
              <a:ext uri="{FF2B5EF4-FFF2-40B4-BE49-F238E27FC236}">
                <a16:creationId xmlns:a16="http://schemas.microsoft.com/office/drawing/2014/main" id="{1A6EC555-737A-6A4A-AE3C-482254C21D6D}"/>
              </a:ext>
            </a:extLst>
          </p:cNvPr>
          <p:cNvSpPr>
            <a:spLocks noGrp="1"/>
          </p:cNvSpPr>
          <p:nvPr>
            <p:ph type="body" sz="quarter" idx="12" hasCustomPrompt="1"/>
          </p:nvPr>
        </p:nvSpPr>
        <p:spPr>
          <a:xfrm>
            <a:off x="1055440" y="1232731"/>
            <a:ext cx="9289032" cy="792088"/>
          </a:xfrm>
          <a:prstGeom prst="rect">
            <a:avLst/>
          </a:prstGeom>
        </p:spPr>
        <p:txBody>
          <a:bodyPr/>
          <a:lstStyle>
            <a:lvl1pPr marL="0" indent="0" algn="l">
              <a:spcBef>
                <a:spcPts val="0"/>
              </a:spcBef>
              <a:buFontTx/>
              <a:buNone/>
              <a:defRPr sz="28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mindre rubrik graf</a:t>
            </a:r>
          </a:p>
        </p:txBody>
      </p:sp>
      <p:sp>
        <p:nvSpPr>
          <p:cNvPr id="15" name="Platshållare för diagram 14">
            <a:extLst>
              <a:ext uri="{FF2B5EF4-FFF2-40B4-BE49-F238E27FC236}">
                <a16:creationId xmlns:a16="http://schemas.microsoft.com/office/drawing/2014/main" id="{69425F31-52CB-CC4F-B67D-DA9DFC183FA5}"/>
              </a:ext>
            </a:extLst>
          </p:cNvPr>
          <p:cNvSpPr>
            <a:spLocks noGrp="1"/>
          </p:cNvSpPr>
          <p:nvPr>
            <p:ph type="chart" sz="quarter" idx="13"/>
          </p:nvPr>
        </p:nvSpPr>
        <p:spPr>
          <a:xfrm>
            <a:off x="1128693" y="2348879"/>
            <a:ext cx="8279675" cy="3959845"/>
          </a:xfrm>
          <a:prstGeom prst="rect">
            <a:avLst/>
          </a:prstGeom>
        </p:spPr>
        <p:txBody>
          <a:bodyPr/>
          <a:lstStyle>
            <a:lvl1pPr marL="0" indent="0" algn="ctr">
              <a:buFontTx/>
              <a:buNone/>
              <a:defRPr sz="2800"/>
            </a:lvl1pPr>
          </a:lstStyle>
          <a:p>
            <a:r>
              <a:rPr lang="sv-SE"/>
              <a:t>Klicka på ikonen för att lägga till ett diagram</a:t>
            </a:r>
            <a:endParaRPr lang="sv-SE" dirty="0"/>
          </a:p>
        </p:txBody>
      </p:sp>
    </p:spTree>
    <p:extLst>
      <p:ext uri="{BB962C8B-B14F-4D97-AF65-F5344CB8AC3E}">
        <p14:creationId xmlns:p14="http://schemas.microsoft.com/office/powerpoint/2010/main" val="352117020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26" userDrawn="1">
          <p15:clr>
            <a:srgbClr val="FBAE40"/>
          </p15:clr>
        </p15:guide>
        <p15:guide id="3" orient="horz" pos="1616" userDrawn="1">
          <p15:clr>
            <a:srgbClr val="FBAE40"/>
          </p15:clr>
        </p15:guide>
        <p15:guide id="4" pos="71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f eller diagram orange märk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72A19E7-AF50-1145-9AFA-F778F01B8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text 13">
            <a:extLst>
              <a:ext uri="{FF2B5EF4-FFF2-40B4-BE49-F238E27FC236}">
                <a16:creationId xmlns:a16="http://schemas.microsoft.com/office/drawing/2014/main" id="{1B46D695-0199-BB46-8BF1-6C93A7141197}"/>
              </a:ext>
            </a:extLst>
          </p:cNvPr>
          <p:cNvSpPr>
            <a:spLocks noGrp="1"/>
          </p:cNvSpPr>
          <p:nvPr>
            <p:ph type="body" sz="quarter" idx="12" hasCustomPrompt="1"/>
          </p:nvPr>
        </p:nvSpPr>
        <p:spPr>
          <a:xfrm>
            <a:off x="1055440" y="1232731"/>
            <a:ext cx="9289032" cy="792088"/>
          </a:xfrm>
          <a:prstGeom prst="rect">
            <a:avLst/>
          </a:prstGeom>
        </p:spPr>
        <p:txBody>
          <a:bodyPr/>
          <a:lstStyle>
            <a:lvl1pPr marL="0" indent="0" algn="l">
              <a:spcBef>
                <a:spcPts val="0"/>
              </a:spcBef>
              <a:buFontTx/>
              <a:buNone/>
              <a:defRPr sz="2800" b="1" i="0" baseline="0">
                <a:solidFill>
                  <a:schemeClr val="bg2">
                    <a:lumMod val="50000"/>
                  </a:schemeClr>
                </a:solidFill>
              </a:defRPr>
            </a:lvl1pPr>
            <a:lvl2pPr marL="457200" indent="0">
              <a:buFontTx/>
              <a:buNone/>
              <a:defRPr sz="4200" b="1" i="0" baseline="0">
                <a:solidFill>
                  <a:schemeClr val="bg2">
                    <a:lumMod val="50000"/>
                  </a:schemeClr>
                </a:solidFill>
              </a:defRPr>
            </a:lvl2pPr>
            <a:lvl3pPr marL="914400" indent="0">
              <a:buFontTx/>
              <a:buNone/>
              <a:defRPr sz="4200" b="1" i="0" baseline="0">
                <a:solidFill>
                  <a:schemeClr val="bg2">
                    <a:lumMod val="50000"/>
                  </a:schemeClr>
                </a:solidFill>
              </a:defRPr>
            </a:lvl3pPr>
            <a:lvl4pPr marL="1371600" indent="0">
              <a:buFontTx/>
              <a:buNone/>
              <a:defRPr sz="4200" b="1" i="0" baseline="0">
                <a:solidFill>
                  <a:schemeClr val="bg2">
                    <a:lumMod val="50000"/>
                  </a:schemeClr>
                </a:solidFill>
              </a:defRPr>
            </a:lvl4pPr>
            <a:lvl5pPr marL="1828800" indent="0">
              <a:buFontTx/>
              <a:buNone/>
              <a:defRPr sz="4200" b="1" i="0" baseline="0">
                <a:solidFill>
                  <a:schemeClr val="bg2">
                    <a:lumMod val="50000"/>
                  </a:schemeClr>
                </a:solidFill>
              </a:defRPr>
            </a:lvl5pPr>
          </a:lstStyle>
          <a:p>
            <a:pPr lvl="0"/>
            <a:r>
              <a:rPr lang="sv-SE" dirty="0"/>
              <a:t>Platshållare mindre rubrik graf</a:t>
            </a:r>
          </a:p>
        </p:txBody>
      </p:sp>
      <p:sp>
        <p:nvSpPr>
          <p:cNvPr id="15" name="Platshållare för diagram 14">
            <a:extLst>
              <a:ext uri="{FF2B5EF4-FFF2-40B4-BE49-F238E27FC236}">
                <a16:creationId xmlns:a16="http://schemas.microsoft.com/office/drawing/2014/main" id="{0E1230E9-28B6-2540-9FC2-8F432CA5E0BE}"/>
              </a:ext>
            </a:extLst>
          </p:cNvPr>
          <p:cNvSpPr>
            <a:spLocks noGrp="1"/>
          </p:cNvSpPr>
          <p:nvPr>
            <p:ph type="chart" sz="quarter" idx="13"/>
          </p:nvPr>
        </p:nvSpPr>
        <p:spPr>
          <a:xfrm>
            <a:off x="1128693" y="2348879"/>
            <a:ext cx="8279675" cy="3959845"/>
          </a:xfrm>
          <a:prstGeom prst="rect">
            <a:avLst/>
          </a:prstGeom>
        </p:spPr>
        <p:txBody>
          <a:bodyPr/>
          <a:lstStyle>
            <a:lvl1pPr marL="0" indent="0" algn="ctr">
              <a:buFontTx/>
              <a:buNone/>
              <a:defRPr sz="2800"/>
            </a:lvl1pPr>
          </a:lstStyle>
          <a:p>
            <a:r>
              <a:rPr lang="sv-SE"/>
              <a:t>Klicka på ikonen för att lägga till ett diagram</a:t>
            </a:r>
            <a:endParaRPr lang="sv-SE" dirty="0"/>
          </a:p>
        </p:txBody>
      </p:sp>
    </p:spTree>
    <p:extLst>
      <p:ext uri="{BB962C8B-B14F-4D97-AF65-F5344CB8AC3E}">
        <p14:creationId xmlns:p14="http://schemas.microsoft.com/office/powerpoint/2010/main" val="167398529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26" userDrawn="1">
          <p15:clr>
            <a:srgbClr val="FBAE40"/>
          </p15:clr>
        </p15:guide>
        <p15:guide id="3" orient="horz" pos="1616" userDrawn="1">
          <p15:clr>
            <a:srgbClr val="FBAE40"/>
          </p15:clr>
        </p15:guide>
        <p15:guide id="4" pos="71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ning 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ABB8140-7C40-CA4D-9517-7261EBE345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tshållare för text 2">
            <a:extLst>
              <a:ext uri="{FF2B5EF4-FFF2-40B4-BE49-F238E27FC236}">
                <a16:creationId xmlns:a16="http://schemas.microsoft.com/office/drawing/2014/main" id="{F25199AC-0901-FF44-99CD-4B45ECE0F287}"/>
              </a:ext>
            </a:extLst>
          </p:cNvPr>
          <p:cNvSpPr>
            <a:spLocks noGrp="1"/>
          </p:cNvSpPr>
          <p:nvPr>
            <p:ph type="body" sz="quarter" idx="14" hasCustomPrompt="1"/>
          </p:nvPr>
        </p:nvSpPr>
        <p:spPr>
          <a:xfrm>
            <a:off x="1050149" y="5525320"/>
            <a:ext cx="1733483" cy="711992"/>
          </a:xfrm>
          <a:prstGeom prst="rect">
            <a:avLst/>
          </a:prstGeom>
        </p:spPr>
        <p:txBody>
          <a:bodyPr/>
          <a:lstStyle>
            <a:lvl1pPr marL="0" indent="0">
              <a:buFontTx/>
              <a:buNone/>
              <a:defRPr sz="12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Kontakt</a:t>
            </a:r>
          </a:p>
          <a:p>
            <a:pPr lvl="0"/>
            <a:r>
              <a:rPr lang="sv-SE" dirty="0"/>
              <a:t>Efternamn</a:t>
            </a:r>
          </a:p>
          <a:p>
            <a:pPr lvl="0"/>
            <a:r>
              <a:rPr lang="sv-SE" dirty="0"/>
              <a:t>Förvaltning</a:t>
            </a:r>
          </a:p>
        </p:txBody>
      </p:sp>
      <p:sp>
        <p:nvSpPr>
          <p:cNvPr id="7" name="Platshållare för text 2">
            <a:extLst>
              <a:ext uri="{FF2B5EF4-FFF2-40B4-BE49-F238E27FC236}">
                <a16:creationId xmlns:a16="http://schemas.microsoft.com/office/drawing/2014/main" id="{1ED37E18-E9BE-EB4F-8F89-C41F18D16DC1}"/>
              </a:ext>
            </a:extLst>
          </p:cNvPr>
          <p:cNvSpPr>
            <a:spLocks noGrp="1"/>
          </p:cNvSpPr>
          <p:nvPr>
            <p:ph type="body" sz="quarter" idx="15" hasCustomPrompt="1"/>
          </p:nvPr>
        </p:nvSpPr>
        <p:spPr>
          <a:xfrm>
            <a:off x="1050149" y="764704"/>
            <a:ext cx="1949507" cy="864096"/>
          </a:xfrm>
          <a:prstGeom prst="rect">
            <a:avLst/>
          </a:prstGeom>
        </p:spPr>
        <p:txBody>
          <a:bodyPr/>
          <a:lstStyle>
            <a:lvl1pPr marL="0" indent="0">
              <a:buFontTx/>
              <a:buNone/>
              <a:defRPr sz="44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Tack!</a:t>
            </a:r>
          </a:p>
        </p:txBody>
      </p:sp>
    </p:spTree>
    <p:extLst>
      <p:ext uri="{BB962C8B-B14F-4D97-AF65-F5344CB8AC3E}">
        <p14:creationId xmlns:p14="http://schemas.microsoft.com/office/powerpoint/2010/main" val="3062210661"/>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68491FC-DF15-3B48-9B71-1E739167D4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latshållare för text 2">
            <a:extLst>
              <a:ext uri="{FF2B5EF4-FFF2-40B4-BE49-F238E27FC236}">
                <a16:creationId xmlns:a16="http://schemas.microsoft.com/office/drawing/2014/main" id="{3E622DA1-2B31-3743-A3D9-7319E656E2DD}"/>
              </a:ext>
            </a:extLst>
          </p:cNvPr>
          <p:cNvSpPr>
            <a:spLocks noGrp="1"/>
          </p:cNvSpPr>
          <p:nvPr>
            <p:ph type="body" sz="quarter" idx="14" hasCustomPrompt="1"/>
          </p:nvPr>
        </p:nvSpPr>
        <p:spPr>
          <a:xfrm>
            <a:off x="1050149" y="5525320"/>
            <a:ext cx="1733483" cy="711992"/>
          </a:xfrm>
          <a:prstGeom prst="rect">
            <a:avLst/>
          </a:prstGeom>
        </p:spPr>
        <p:txBody>
          <a:bodyPr/>
          <a:lstStyle>
            <a:lvl1pPr marL="0" indent="0">
              <a:buFontTx/>
              <a:buNone/>
              <a:defRPr sz="12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Kontakt</a:t>
            </a:r>
          </a:p>
          <a:p>
            <a:pPr lvl="0"/>
            <a:r>
              <a:rPr lang="sv-SE" dirty="0"/>
              <a:t>Efternamn</a:t>
            </a:r>
          </a:p>
          <a:p>
            <a:pPr lvl="0"/>
            <a:r>
              <a:rPr lang="sv-SE" dirty="0"/>
              <a:t>Förvaltning</a:t>
            </a:r>
          </a:p>
        </p:txBody>
      </p:sp>
      <p:sp>
        <p:nvSpPr>
          <p:cNvPr id="8" name="Platshållare för text 2">
            <a:extLst>
              <a:ext uri="{FF2B5EF4-FFF2-40B4-BE49-F238E27FC236}">
                <a16:creationId xmlns:a16="http://schemas.microsoft.com/office/drawing/2014/main" id="{621D3452-D12A-E04C-AB45-6DE6EF3DC439}"/>
              </a:ext>
            </a:extLst>
          </p:cNvPr>
          <p:cNvSpPr>
            <a:spLocks noGrp="1"/>
          </p:cNvSpPr>
          <p:nvPr>
            <p:ph type="body" sz="quarter" idx="15" hasCustomPrompt="1"/>
          </p:nvPr>
        </p:nvSpPr>
        <p:spPr>
          <a:xfrm>
            <a:off x="1050149" y="764704"/>
            <a:ext cx="1949507" cy="864096"/>
          </a:xfrm>
          <a:prstGeom prst="rect">
            <a:avLst/>
          </a:prstGeom>
        </p:spPr>
        <p:txBody>
          <a:bodyPr/>
          <a:lstStyle>
            <a:lvl1pPr marL="0" indent="0">
              <a:buFontTx/>
              <a:buNone/>
              <a:defRPr sz="440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Tack!</a:t>
            </a:r>
          </a:p>
        </p:txBody>
      </p:sp>
    </p:spTree>
    <p:extLst>
      <p:ext uri="{BB962C8B-B14F-4D97-AF65-F5344CB8AC3E}">
        <p14:creationId xmlns:p14="http://schemas.microsoft.com/office/powerpoint/2010/main" val="12024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grafisk orange">
    <p:spTree>
      <p:nvGrpSpPr>
        <p:cNvPr id="1" name=""/>
        <p:cNvGrpSpPr/>
        <p:nvPr/>
      </p:nvGrpSpPr>
      <p:grpSpPr>
        <a:xfrm>
          <a:off x="0" y="0"/>
          <a:ext cx="0" cy="0"/>
          <a:chOff x="0" y="0"/>
          <a:chExt cx="0" cy="0"/>
        </a:xfrm>
      </p:grpSpPr>
      <p:sp>
        <p:nvSpPr>
          <p:cNvPr id="18" name="Platshållare för text 22">
            <a:extLst>
              <a:ext uri="{FF2B5EF4-FFF2-40B4-BE49-F238E27FC236}">
                <a16:creationId xmlns:a16="http://schemas.microsoft.com/office/drawing/2014/main" id="{4C70EEE3-75CA-3A41-9DEF-B5BCE10713A4}"/>
              </a:ext>
            </a:extLst>
          </p:cNvPr>
          <p:cNvSpPr>
            <a:spLocks noGrp="1"/>
          </p:cNvSpPr>
          <p:nvPr>
            <p:ph type="body" sz="quarter" idx="10" hasCustomPrompt="1"/>
          </p:nvPr>
        </p:nvSpPr>
        <p:spPr>
          <a:xfrm>
            <a:off x="697771" y="1052736"/>
            <a:ext cx="5760714" cy="1186278"/>
          </a:xfrm>
          <a:prstGeom prst="rect">
            <a:avLst/>
          </a:prstGeom>
        </p:spPr>
        <p:txBody>
          <a:bodyPr lIns="0"/>
          <a:lstStyle>
            <a:lvl1pPr marL="0" indent="0" algn="l">
              <a:lnSpc>
                <a:spcPct val="100000"/>
              </a:lnSpc>
              <a:buFontTx/>
              <a:buNone/>
              <a:defRPr sz="2800" spc="100" baseline="0">
                <a:solidFill>
                  <a:schemeClr val="bg1"/>
                </a:solidFill>
                <a:latin typeface="Helvetica LT Std" pitchFamily="2" charset="0"/>
              </a:defRPr>
            </a:lvl1pPr>
          </a:lstStyle>
          <a:p>
            <a:pPr fontAlgn="t">
              <a:lnSpc>
                <a:spcPts val="3560"/>
              </a:lnSpc>
            </a:pPr>
            <a:r>
              <a:rPr lang="sv-SE" sz="2800" b="0" kern="0" spc="100" baseline="0" dirty="0">
                <a:solidFill>
                  <a:schemeClr val="bg1"/>
                </a:solidFill>
                <a:latin typeface="Helvetica LT Std" pitchFamily="2" charset="0"/>
              </a:rPr>
              <a:t>TITELRUBRIK</a:t>
            </a:r>
            <a:br>
              <a:rPr lang="sv-SE" sz="2800" b="0" kern="0" spc="100" baseline="0" dirty="0">
                <a:solidFill>
                  <a:schemeClr val="bg1"/>
                </a:solidFill>
                <a:latin typeface="Helvetica LT Std" pitchFamily="2" charset="0"/>
              </a:rPr>
            </a:br>
            <a:r>
              <a:rPr lang="sv-SE" sz="2800" b="0" kern="0" spc="100" baseline="0" dirty="0">
                <a:solidFill>
                  <a:schemeClr val="bg1"/>
                </a:solidFill>
                <a:latin typeface="Helvetica LT Std" pitchFamily="2" charset="0"/>
              </a:rPr>
              <a:t>PRESENTATION</a:t>
            </a:r>
            <a:endParaRPr lang="sv-SE" dirty="0"/>
          </a:p>
        </p:txBody>
      </p:sp>
      <p:sp>
        <p:nvSpPr>
          <p:cNvPr id="19" name="Platshållare för text 27">
            <a:extLst>
              <a:ext uri="{FF2B5EF4-FFF2-40B4-BE49-F238E27FC236}">
                <a16:creationId xmlns:a16="http://schemas.microsoft.com/office/drawing/2014/main" id="{AA016CF0-2F2E-384A-8B62-29209E8EA905}"/>
              </a:ext>
            </a:extLst>
          </p:cNvPr>
          <p:cNvSpPr>
            <a:spLocks noGrp="1"/>
          </p:cNvSpPr>
          <p:nvPr>
            <p:ph type="body" sz="quarter" idx="13" hasCustomPrompt="1"/>
          </p:nvPr>
        </p:nvSpPr>
        <p:spPr>
          <a:xfrm>
            <a:off x="8400256" y="476672"/>
            <a:ext cx="3384550" cy="1366838"/>
          </a:xfrm>
          <a:prstGeom prst="rect">
            <a:avLst/>
          </a:prstGeom>
        </p:spPr>
        <p:txBody>
          <a:bodyPr lIns="0"/>
          <a:lstStyle>
            <a:lvl1pPr marL="0" indent="0" algn="r">
              <a:lnSpc>
                <a:spcPts val="1740"/>
              </a:lnSpc>
              <a:buFontTx/>
              <a:buNone/>
              <a:defRPr sz="1200" spc="1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LULEÅ KOMMUN</a:t>
            </a:r>
          </a:p>
        </p:txBody>
      </p:sp>
      <p:sp>
        <p:nvSpPr>
          <p:cNvPr id="20" name="Platshållare för text 27">
            <a:extLst>
              <a:ext uri="{FF2B5EF4-FFF2-40B4-BE49-F238E27FC236}">
                <a16:creationId xmlns:a16="http://schemas.microsoft.com/office/drawing/2014/main" id="{4CB887C8-5A86-784F-B121-E98789AE4C45}"/>
              </a:ext>
            </a:extLst>
          </p:cNvPr>
          <p:cNvSpPr>
            <a:spLocks noGrp="1"/>
          </p:cNvSpPr>
          <p:nvPr>
            <p:ph type="body" sz="quarter" idx="12" hasCustomPrompt="1"/>
          </p:nvPr>
        </p:nvSpPr>
        <p:spPr>
          <a:xfrm>
            <a:off x="697771" y="2167005"/>
            <a:ext cx="3384550" cy="1366838"/>
          </a:xfrm>
          <a:prstGeom prst="rect">
            <a:avLst/>
          </a:prstGeom>
        </p:spPr>
        <p:txBody>
          <a:bodyPr lIns="0"/>
          <a:lstStyle>
            <a:lvl1pPr marL="0" indent="0">
              <a:lnSpc>
                <a:spcPts val="1740"/>
              </a:lnSpc>
              <a:buFontTx/>
              <a:buNone/>
              <a:defRPr sz="1200" baseline="0">
                <a:solidFill>
                  <a:schemeClr val="bg1"/>
                </a:solidFill>
              </a:defRPr>
            </a:lvl1pPr>
            <a:lvl2pPr marL="457200" indent="0">
              <a:buFontTx/>
              <a:buNone/>
              <a:defRPr sz="1200" baseline="0"/>
            </a:lvl2pPr>
            <a:lvl3pPr marL="914400" indent="0">
              <a:buFontTx/>
              <a:buNone/>
              <a:defRPr sz="1200" baseline="0"/>
            </a:lvl3pPr>
            <a:lvl4pPr marL="1371600" indent="0">
              <a:buFontTx/>
              <a:buNone/>
              <a:defRPr sz="1200" baseline="0"/>
            </a:lvl4pPr>
            <a:lvl5pPr marL="1828800" indent="0">
              <a:buFontTx/>
              <a:buNone/>
              <a:defRPr sz="1200" baseline="0"/>
            </a:lvl5pPr>
          </a:lstStyle>
          <a:p>
            <a:pPr lvl="0"/>
            <a:r>
              <a:rPr lang="sv-SE" dirty="0"/>
              <a:t>Namn Efternamn, titel, plats</a:t>
            </a:r>
            <a:br>
              <a:rPr lang="sv-SE" dirty="0"/>
            </a:br>
            <a:r>
              <a:rPr lang="sv-SE" dirty="0"/>
              <a:t>2022-01-01</a:t>
            </a:r>
          </a:p>
        </p:txBody>
      </p:sp>
      <p:pic>
        <p:nvPicPr>
          <p:cNvPr id="3" name="Bildobjekt 2">
            <a:extLst>
              <a:ext uri="{FF2B5EF4-FFF2-40B4-BE49-F238E27FC236}">
                <a16:creationId xmlns:a16="http://schemas.microsoft.com/office/drawing/2014/main" id="{D19B576A-B47F-3F4E-9736-E2CDC4D533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6443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ning vit">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6DD780DC-E6A1-8C42-8896-8F83ABC9EF42}"/>
              </a:ext>
            </a:extLst>
          </p:cNvPr>
          <p:cNvSpPr>
            <a:spLocks noGrp="1"/>
          </p:cNvSpPr>
          <p:nvPr>
            <p:ph type="body" sz="quarter" idx="14" hasCustomPrompt="1"/>
          </p:nvPr>
        </p:nvSpPr>
        <p:spPr>
          <a:xfrm>
            <a:off x="1050149" y="5525320"/>
            <a:ext cx="1733483" cy="711992"/>
          </a:xfrm>
          <a:prstGeom prst="rect">
            <a:avLst/>
          </a:prstGeom>
        </p:spPr>
        <p:txBody>
          <a:bodyPr/>
          <a:lstStyle>
            <a:lvl1pPr marL="0" indent="0">
              <a:buFontTx/>
              <a:buNone/>
              <a:defRPr sz="1200" baseline="0">
                <a:solidFill>
                  <a:schemeClr val="bg2">
                    <a:lumMod val="50000"/>
                  </a:schemeClr>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Kontakt</a:t>
            </a:r>
          </a:p>
          <a:p>
            <a:pPr lvl="0"/>
            <a:r>
              <a:rPr lang="sv-SE" dirty="0"/>
              <a:t>Efternamn</a:t>
            </a:r>
          </a:p>
          <a:p>
            <a:pPr lvl="0"/>
            <a:r>
              <a:rPr lang="sv-SE" dirty="0"/>
              <a:t>Förvaltning</a:t>
            </a:r>
          </a:p>
        </p:txBody>
      </p:sp>
      <p:sp>
        <p:nvSpPr>
          <p:cNvPr id="9" name="Platshållare för text 2">
            <a:extLst>
              <a:ext uri="{FF2B5EF4-FFF2-40B4-BE49-F238E27FC236}">
                <a16:creationId xmlns:a16="http://schemas.microsoft.com/office/drawing/2014/main" id="{5F6E419D-F82B-D945-8312-0CF4A2FEE1BB}"/>
              </a:ext>
            </a:extLst>
          </p:cNvPr>
          <p:cNvSpPr>
            <a:spLocks noGrp="1"/>
          </p:cNvSpPr>
          <p:nvPr>
            <p:ph type="body" sz="quarter" idx="15" hasCustomPrompt="1"/>
          </p:nvPr>
        </p:nvSpPr>
        <p:spPr>
          <a:xfrm>
            <a:off x="1050149" y="764704"/>
            <a:ext cx="1949507" cy="864096"/>
          </a:xfrm>
          <a:prstGeom prst="rect">
            <a:avLst/>
          </a:prstGeom>
        </p:spPr>
        <p:txBody>
          <a:bodyPr/>
          <a:lstStyle>
            <a:lvl1pPr marL="0" indent="0">
              <a:buFontTx/>
              <a:buNone/>
              <a:defRPr sz="4400" baseline="0">
                <a:solidFill>
                  <a:schemeClr val="accent3"/>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sv-SE" dirty="0"/>
              <a:t>Tack!</a:t>
            </a:r>
          </a:p>
        </p:txBody>
      </p:sp>
      <p:pic>
        <p:nvPicPr>
          <p:cNvPr id="3" name="Bildobjekt 2">
            <a:extLst>
              <a:ext uri="{FF2B5EF4-FFF2-40B4-BE49-F238E27FC236}">
                <a16:creationId xmlns:a16="http://schemas.microsoft.com/office/drawing/2014/main" id="{96E24251-74F9-2640-B7CB-56F6125057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045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kommen agenda mönster 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5232EDC-CF14-F343-BAEA-6E9E6ED6E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Platshållare för text 30">
            <a:extLst>
              <a:ext uri="{FF2B5EF4-FFF2-40B4-BE49-F238E27FC236}">
                <a16:creationId xmlns:a16="http://schemas.microsoft.com/office/drawing/2014/main" id="{78A48A62-8B9E-7A44-8DD2-A363DE6F228A}"/>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bg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Platshållare för ämne eller program</a:t>
            </a:r>
          </a:p>
        </p:txBody>
      </p:sp>
      <p:sp>
        <p:nvSpPr>
          <p:cNvPr id="29" name="Platshållare för text 28">
            <a:extLst>
              <a:ext uri="{FF2B5EF4-FFF2-40B4-BE49-F238E27FC236}">
                <a16:creationId xmlns:a16="http://schemas.microsoft.com/office/drawing/2014/main" id="{FFC6F8E0-3FED-4C4C-A1C0-4C87A9EEF8C5}"/>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bg1"/>
                </a:solidFill>
              </a:defRPr>
            </a:lvl1pPr>
          </a:lstStyle>
          <a:p>
            <a:pPr lvl="0"/>
            <a:r>
              <a:rPr lang="sv-SE" dirty="0"/>
              <a:t>Välkommen</a:t>
            </a:r>
            <a:br>
              <a:rPr lang="sv-SE" dirty="0"/>
            </a:br>
            <a:r>
              <a:rPr lang="sv-SE" dirty="0"/>
              <a:t>Agenda</a:t>
            </a:r>
          </a:p>
        </p:txBody>
      </p:sp>
    </p:spTree>
    <p:extLst>
      <p:ext uri="{BB962C8B-B14F-4D97-AF65-F5344CB8AC3E}">
        <p14:creationId xmlns:p14="http://schemas.microsoft.com/office/powerpoint/2010/main" val="7354728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kommen agenda mönster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9CF5FB9-B376-614E-BD3A-1111118CC6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latshållare för text 28">
            <a:extLst>
              <a:ext uri="{FF2B5EF4-FFF2-40B4-BE49-F238E27FC236}">
                <a16:creationId xmlns:a16="http://schemas.microsoft.com/office/drawing/2014/main" id="{054A8954-F4E1-6F4D-8EB3-5580668DD628}"/>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dirty="0"/>
              <a:t>Välkommen</a:t>
            </a:r>
            <a:br>
              <a:rPr lang="sv-SE" dirty="0"/>
            </a:br>
            <a:r>
              <a:rPr lang="sv-SE" dirty="0"/>
              <a:t>Agenda</a:t>
            </a:r>
          </a:p>
        </p:txBody>
      </p:sp>
      <p:sp>
        <p:nvSpPr>
          <p:cNvPr id="10" name="Platshållare för text 30">
            <a:extLst>
              <a:ext uri="{FF2B5EF4-FFF2-40B4-BE49-F238E27FC236}">
                <a16:creationId xmlns:a16="http://schemas.microsoft.com/office/drawing/2014/main" id="{7ABFE80F-BEE6-7E49-BDE7-B90193484472}"/>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Platshållare för ämne eller program</a:t>
            </a:r>
          </a:p>
        </p:txBody>
      </p:sp>
    </p:spTree>
    <p:extLst>
      <p:ext uri="{BB962C8B-B14F-4D97-AF65-F5344CB8AC3E}">
        <p14:creationId xmlns:p14="http://schemas.microsoft.com/office/powerpoint/2010/main" val="387740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kommen agenda mönsterdel blå">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69B93AA-7DB7-114B-B401-DB50F07456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ubrik 1">
            <a:extLst>
              <a:ext uri="{FF2B5EF4-FFF2-40B4-BE49-F238E27FC236}">
                <a16:creationId xmlns:a16="http://schemas.microsoft.com/office/drawing/2014/main" id="{0923E159-0813-004F-8EC3-5D946AE68989}"/>
              </a:ext>
            </a:extLst>
          </p:cNvPr>
          <p:cNvSpPr txBox="1">
            <a:spLocks/>
          </p:cNvSpPr>
          <p:nvPr userDrawn="1"/>
        </p:nvSpPr>
        <p:spPr bwMode="auto">
          <a:xfrm>
            <a:off x="1045067" y="5229200"/>
            <a:ext cx="6264696"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buFontTx/>
              <a:buNone/>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elvetica LT Std" pitchFamily="34" charset="0"/>
              </a:defRPr>
            </a:lvl2pPr>
            <a:lvl3pPr algn="ctr" rtl="0" eaLnBrk="1" fontAlgn="base" hangingPunct="1">
              <a:spcBef>
                <a:spcPct val="0"/>
              </a:spcBef>
              <a:spcAft>
                <a:spcPct val="0"/>
              </a:spcAft>
              <a:defRPr sz="4400">
                <a:solidFill>
                  <a:schemeClr val="tx2"/>
                </a:solidFill>
                <a:latin typeface="Helvetica LT Std" pitchFamily="34" charset="0"/>
              </a:defRPr>
            </a:lvl3pPr>
            <a:lvl4pPr algn="ctr" rtl="0" eaLnBrk="1" fontAlgn="base" hangingPunct="1">
              <a:spcBef>
                <a:spcPct val="0"/>
              </a:spcBef>
              <a:spcAft>
                <a:spcPct val="0"/>
              </a:spcAft>
              <a:defRPr sz="4400">
                <a:solidFill>
                  <a:schemeClr val="tx2"/>
                </a:solidFill>
                <a:latin typeface="Helvetica LT Std" pitchFamily="34" charset="0"/>
              </a:defRPr>
            </a:lvl4pPr>
            <a:lvl5pPr algn="ctr" rtl="0" eaLnBrk="1" fontAlgn="base" hangingPunct="1">
              <a:spcBef>
                <a:spcPct val="0"/>
              </a:spcBef>
              <a:spcAft>
                <a:spcPct val="0"/>
              </a:spcAft>
              <a:defRPr sz="4400">
                <a:solidFill>
                  <a:schemeClr val="tx2"/>
                </a:solidFill>
                <a:latin typeface="Helvetica LT Std" pitchFamily="34" charset="0"/>
              </a:defRPr>
            </a:lvl5pPr>
            <a:lvl6pPr marL="457200" algn="ctr" rtl="0" eaLnBrk="1" fontAlgn="base" hangingPunct="1">
              <a:spcBef>
                <a:spcPct val="0"/>
              </a:spcBef>
              <a:spcAft>
                <a:spcPct val="0"/>
              </a:spcAft>
              <a:defRPr sz="4400">
                <a:solidFill>
                  <a:schemeClr val="tx2"/>
                </a:solidFill>
                <a:latin typeface="Helvetica LT Std" pitchFamily="34" charset="0"/>
              </a:defRPr>
            </a:lvl6pPr>
            <a:lvl7pPr marL="914400" algn="ctr" rtl="0" eaLnBrk="1" fontAlgn="base" hangingPunct="1">
              <a:spcBef>
                <a:spcPct val="0"/>
              </a:spcBef>
              <a:spcAft>
                <a:spcPct val="0"/>
              </a:spcAft>
              <a:defRPr sz="4400">
                <a:solidFill>
                  <a:schemeClr val="tx2"/>
                </a:solidFill>
                <a:latin typeface="Helvetica LT Std" pitchFamily="34" charset="0"/>
              </a:defRPr>
            </a:lvl7pPr>
            <a:lvl8pPr marL="1371600" algn="ctr" rtl="0" eaLnBrk="1" fontAlgn="base" hangingPunct="1">
              <a:spcBef>
                <a:spcPct val="0"/>
              </a:spcBef>
              <a:spcAft>
                <a:spcPct val="0"/>
              </a:spcAft>
              <a:defRPr sz="4400">
                <a:solidFill>
                  <a:schemeClr val="tx2"/>
                </a:solidFill>
                <a:latin typeface="Helvetica LT Std" pitchFamily="34" charset="0"/>
              </a:defRPr>
            </a:lvl8pPr>
            <a:lvl9pPr marL="1828800" algn="ctr" rtl="0" eaLnBrk="1" fontAlgn="base" hangingPunct="1">
              <a:spcBef>
                <a:spcPct val="0"/>
              </a:spcBef>
              <a:spcAft>
                <a:spcPct val="0"/>
              </a:spcAft>
              <a:defRPr sz="4400">
                <a:solidFill>
                  <a:schemeClr val="tx2"/>
                </a:solidFill>
                <a:latin typeface="Helvetica LT Std" pitchFamily="34" charset="0"/>
              </a:defRPr>
            </a:lvl9pPr>
          </a:lstStyle>
          <a:p>
            <a:pPr>
              <a:lnSpc>
                <a:spcPts val="1880"/>
              </a:lnSpc>
            </a:pPr>
            <a:r>
              <a:rPr lang="sv-SE" sz="1200" b="0" kern="0" baseline="0" dirty="0">
                <a:solidFill>
                  <a:schemeClr val="bg1"/>
                </a:solidFill>
                <a:latin typeface="Helvetica LT Std" pitchFamily="2" charset="0"/>
              </a:rPr>
              <a:t>Kontakt</a:t>
            </a:r>
            <a:br>
              <a:rPr lang="sv-SE" sz="1200" b="0" kern="0" baseline="0" dirty="0">
                <a:solidFill>
                  <a:schemeClr val="bg1"/>
                </a:solidFill>
                <a:latin typeface="Helvetica LT Std" pitchFamily="2" charset="0"/>
              </a:rPr>
            </a:br>
            <a:r>
              <a:rPr lang="sv-SE" sz="1200" b="0" kern="0" baseline="0" dirty="0">
                <a:solidFill>
                  <a:schemeClr val="bg1"/>
                </a:solidFill>
                <a:latin typeface="Helvetica LT Std" pitchFamily="2" charset="0"/>
              </a:rPr>
              <a:t>Namn Efternamn, titel </a:t>
            </a:r>
          </a:p>
          <a:p>
            <a:pPr>
              <a:lnSpc>
                <a:spcPts val="1880"/>
              </a:lnSpc>
            </a:pPr>
            <a:r>
              <a:rPr lang="sv-SE" sz="1200" b="0" kern="0" baseline="0" dirty="0">
                <a:solidFill>
                  <a:schemeClr val="bg1"/>
                </a:solidFill>
                <a:latin typeface="Helvetica LT Std" pitchFamily="2" charset="0"/>
              </a:rPr>
              <a:t>Förvaltning</a:t>
            </a:r>
          </a:p>
        </p:txBody>
      </p:sp>
      <p:sp>
        <p:nvSpPr>
          <p:cNvPr id="7" name="Platshållare för text 28">
            <a:extLst>
              <a:ext uri="{FF2B5EF4-FFF2-40B4-BE49-F238E27FC236}">
                <a16:creationId xmlns:a16="http://schemas.microsoft.com/office/drawing/2014/main" id="{020B72A5-802E-2A40-9DDF-AAE76D2A4F63}"/>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defRPr>
            </a:lvl1pPr>
          </a:lstStyle>
          <a:p>
            <a:pPr lvl="0"/>
            <a:r>
              <a:rPr lang="sv-SE" dirty="0"/>
              <a:t>Välkommen</a:t>
            </a:r>
            <a:br>
              <a:rPr lang="sv-SE" dirty="0"/>
            </a:br>
            <a:r>
              <a:rPr lang="sv-SE" dirty="0"/>
              <a:t>Agenda</a:t>
            </a:r>
          </a:p>
        </p:txBody>
      </p:sp>
      <p:sp>
        <p:nvSpPr>
          <p:cNvPr id="9" name="Platshållare för text 30">
            <a:extLst>
              <a:ext uri="{FF2B5EF4-FFF2-40B4-BE49-F238E27FC236}">
                <a16:creationId xmlns:a16="http://schemas.microsoft.com/office/drawing/2014/main" id="{A01D04E6-09BC-DB43-8F43-6F001968E93B}"/>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Platshållare för ämne eller program</a:t>
            </a:r>
          </a:p>
        </p:txBody>
      </p:sp>
    </p:spTree>
    <p:extLst>
      <p:ext uri="{BB962C8B-B14F-4D97-AF65-F5344CB8AC3E}">
        <p14:creationId xmlns:p14="http://schemas.microsoft.com/office/powerpoint/2010/main" val="274824565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kommen agenda mönsterdel orange">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60D1132-14B8-A241-95E5-A29682DB8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Platshållare för text 28">
            <a:extLst>
              <a:ext uri="{FF2B5EF4-FFF2-40B4-BE49-F238E27FC236}">
                <a16:creationId xmlns:a16="http://schemas.microsoft.com/office/drawing/2014/main" id="{FFC6F8E0-3FED-4C4C-A1C0-4C87A9EEF8C5}"/>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defRPr>
            </a:lvl1pPr>
          </a:lstStyle>
          <a:p>
            <a:pPr lvl="0"/>
            <a:r>
              <a:rPr lang="sv-SE" dirty="0"/>
              <a:t>Välkommen</a:t>
            </a:r>
            <a:br>
              <a:rPr lang="sv-SE" dirty="0"/>
            </a:br>
            <a:r>
              <a:rPr lang="sv-SE" dirty="0"/>
              <a:t>Agenda</a:t>
            </a:r>
          </a:p>
        </p:txBody>
      </p:sp>
      <p:sp>
        <p:nvSpPr>
          <p:cNvPr id="9" name="Platshållare för text 30">
            <a:extLst>
              <a:ext uri="{FF2B5EF4-FFF2-40B4-BE49-F238E27FC236}">
                <a16:creationId xmlns:a16="http://schemas.microsoft.com/office/drawing/2014/main" id="{5272E7B3-294D-A04C-8069-7CC5A0DEFF26}"/>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Platshållare för ämne eller program</a:t>
            </a:r>
          </a:p>
        </p:txBody>
      </p:sp>
    </p:spTree>
    <p:extLst>
      <p:ext uri="{BB962C8B-B14F-4D97-AF65-F5344CB8AC3E}">
        <p14:creationId xmlns:p14="http://schemas.microsoft.com/office/powerpoint/2010/main" val="2879659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0" userDrawn="1">
          <p15:clr>
            <a:srgbClr val="FBAE40"/>
          </p15:clr>
        </p15:guide>
        <p15:guide id="3"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 rubrik mönster isblå">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7CCEEA6-EF7A-2340-BF35-520F0E2715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text 28">
            <a:extLst>
              <a:ext uri="{FF2B5EF4-FFF2-40B4-BE49-F238E27FC236}">
                <a16:creationId xmlns:a16="http://schemas.microsoft.com/office/drawing/2014/main" id="{68E3B4F3-6DEB-784E-B5FA-9ACC8A59434E}"/>
              </a:ext>
            </a:extLst>
          </p:cNvPr>
          <p:cNvSpPr>
            <a:spLocks noGrp="1"/>
          </p:cNvSpPr>
          <p:nvPr>
            <p:ph type="body" sz="quarter" idx="10" hasCustomPrompt="1"/>
          </p:nvPr>
        </p:nvSpPr>
        <p:spPr>
          <a:xfrm>
            <a:off x="1066096" y="1844825"/>
            <a:ext cx="7550184" cy="2232248"/>
          </a:xfrm>
          <a:prstGeom prst="rect">
            <a:avLst/>
          </a:prstGeom>
        </p:spPr>
        <p:txBody>
          <a:bodyPr/>
          <a:lstStyle>
            <a:lvl1pPr marL="0" indent="0">
              <a:lnSpc>
                <a:spcPts val="8060"/>
              </a:lnSpc>
              <a:spcBef>
                <a:spcPts val="0"/>
              </a:spcBef>
              <a:buFontTx/>
              <a:buNone/>
              <a:defRPr sz="7800" b="1" i="0" baseline="0">
                <a:solidFill>
                  <a:schemeClr val="accent1"/>
                </a:solidFill>
                <a:latin typeface="Helvetica LT Std" pitchFamily="2" charset="0"/>
              </a:defRPr>
            </a:lvl1pPr>
          </a:lstStyle>
          <a:p>
            <a:pPr lvl="0"/>
            <a:r>
              <a:rPr lang="sv-SE" dirty="0"/>
              <a:t>”Plats för citat</a:t>
            </a:r>
            <a:br>
              <a:rPr lang="sv-SE" dirty="0"/>
            </a:br>
            <a:r>
              <a:rPr lang="sv-SE" dirty="0"/>
              <a:t>eller rubrik”</a:t>
            </a:r>
          </a:p>
        </p:txBody>
      </p:sp>
      <p:sp>
        <p:nvSpPr>
          <p:cNvPr id="12" name="Platshållare för text 30">
            <a:extLst>
              <a:ext uri="{FF2B5EF4-FFF2-40B4-BE49-F238E27FC236}">
                <a16:creationId xmlns:a16="http://schemas.microsoft.com/office/drawing/2014/main" id="{A1880A58-C2CF-304A-9EBE-90787FFF9D6E}"/>
              </a:ext>
            </a:extLst>
          </p:cNvPr>
          <p:cNvSpPr>
            <a:spLocks noGrp="1"/>
          </p:cNvSpPr>
          <p:nvPr>
            <p:ph type="body" sz="quarter" idx="11" hasCustomPrompt="1"/>
          </p:nvPr>
        </p:nvSpPr>
        <p:spPr>
          <a:xfrm>
            <a:off x="1066096" y="4293096"/>
            <a:ext cx="5761037" cy="1584325"/>
          </a:xfrm>
          <a:prstGeom prst="rect">
            <a:avLst/>
          </a:prstGeom>
        </p:spPr>
        <p:txBody>
          <a:bodyPr/>
          <a:lstStyle>
            <a:lvl1pPr marL="0" indent="0">
              <a:buFontTx/>
              <a:buNone/>
              <a:defRPr sz="2600" baseline="0">
                <a:solidFill>
                  <a:schemeClr val="tx1"/>
                </a:solidFill>
              </a:defRPr>
            </a:lvl1pPr>
            <a:lvl2pPr marL="457200" indent="0">
              <a:buFontTx/>
              <a:buNone/>
              <a:defRPr sz="2600" baseline="0">
                <a:solidFill>
                  <a:schemeClr val="bg1"/>
                </a:solidFill>
              </a:defRPr>
            </a:lvl2pPr>
            <a:lvl3pPr marL="914400" indent="0">
              <a:buFontTx/>
              <a:buNone/>
              <a:defRPr sz="2600" baseline="0">
                <a:solidFill>
                  <a:schemeClr val="bg1"/>
                </a:solidFill>
              </a:defRPr>
            </a:lvl3pPr>
            <a:lvl4pPr marL="1371600" indent="0">
              <a:buFontTx/>
              <a:buNone/>
              <a:defRPr sz="2600" baseline="0">
                <a:solidFill>
                  <a:schemeClr val="bg1"/>
                </a:solidFill>
              </a:defRPr>
            </a:lvl4pPr>
            <a:lvl5pPr marL="1828800" indent="0">
              <a:buFontTx/>
              <a:buNone/>
              <a:defRPr sz="2600" baseline="0">
                <a:solidFill>
                  <a:schemeClr val="bg1"/>
                </a:solidFill>
              </a:defRPr>
            </a:lvl5pPr>
          </a:lstStyle>
          <a:p>
            <a:pPr lvl="0"/>
            <a:r>
              <a:rPr lang="sv-SE" dirty="0"/>
              <a:t>Namn eller ämne</a:t>
            </a:r>
          </a:p>
        </p:txBody>
      </p:sp>
    </p:spTree>
    <p:extLst>
      <p:ext uri="{BB962C8B-B14F-4D97-AF65-F5344CB8AC3E}">
        <p14:creationId xmlns:p14="http://schemas.microsoft.com/office/powerpoint/2010/main" val="990976125"/>
      </p:ext>
    </p:extLst>
  </p:cSld>
  <p:clrMapOvr>
    <a:masterClrMapping/>
  </p:clrMapOvr>
  <p:extLst>
    <p:ext uri="{DCECCB84-F9BA-43D5-87BE-67443E8EF086}">
      <p15:sldGuideLst xmlns:p15="http://schemas.microsoft.com/office/powerpoint/2012/main">
        <p15:guide id="1" pos="3840" userDrawn="1">
          <p15:clr>
            <a:srgbClr val="FBAE40"/>
          </p15:clr>
        </p15:guide>
        <p15:guide id="2" pos="71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 id="2147483739" r:id="rId2"/>
    <p:sldLayoutId id="2147483692" r:id="rId3"/>
    <p:sldLayoutId id="2147483693" r:id="rId4"/>
    <p:sldLayoutId id="2147483680" r:id="rId5"/>
    <p:sldLayoutId id="2147483704" r:id="rId6"/>
    <p:sldLayoutId id="2147483734" r:id="rId7"/>
    <p:sldLayoutId id="2147483721" r:id="rId8"/>
    <p:sldLayoutId id="2147483728" r:id="rId9"/>
    <p:sldLayoutId id="2147483729" r:id="rId10"/>
    <p:sldLayoutId id="2147483715" r:id="rId11"/>
    <p:sldLayoutId id="2147483669" r:id="rId12"/>
    <p:sldLayoutId id="2147483705" r:id="rId13"/>
    <p:sldLayoutId id="2147483731" r:id="rId14"/>
    <p:sldLayoutId id="2147483733" r:id="rId15"/>
    <p:sldLayoutId id="2147483710" r:id="rId16"/>
    <p:sldLayoutId id="2147483720" r:id="rId17"/>
    <p:sldLayoutId id="2147483716" r:id="rId18"/>
    <p:sldLayoutId id="2147483719" r:id="rId19"/>
    <p:sldLayoutId id="2147483730" r:id="rId20"/>
    <p:sldLayoutId id="2147483732" r:id="rId21"/>
    <p:sldLayoutId id="2147483714" r:id="rId22"/>
    <p:sldLayoutId id="2147483722" r:id="rId23"/>
    <p:sldLayoutId id="2147483706" r:id="rId24"/>
    <p:sldLayoutId id="2147483718" r:id="rId25"/>
    <p:sldLayoutId id="2147483736" r:id="rId26"/>
    <p:sldLayoutId id="2147483735" r:id="rId27"/>
    <p:sldLayoutId id="2147483727" r:id="rId28"/>
    <p:sldLayoutId id="2147483737" r:id="rId29"/>
    <p:sldLayoutId id="2147483711" r:id="rId30"/>
    <p:sldLayoutId id="2147483725" r:id="rId31"/>
    <p:sldLayoutId id="2147483712" r:id="rId32"/>
    <p:sldLayoutId id="2147483726" r:id="rId33"/>
    <p:sldLayoutId id="2147483713" r:id="rId34"/>
    <p:sldLayoutId id="2147483723" r:id="rId35"/>
    <p:sldLayoutId id="2147483717" r:id="rId36"/>
    <p:sldLayoutId id="2147483724" r:id="rId37"/>
    <p:sldLayoutId id="2147483707" r:id="rId38"/>
    <p:sldLayoutId id="2147483708" r:id="rId39"/>
    <p:sldLayoutId id="2147483709" r:id="rId40"/>
  </p:sldLayoutIdLst>
  <p:txStyles>
    <p:titleStyle>
      <a:lvl1pPr marL="0" indent="0" algn="l" rtl="0" eaLnBrk="1" fontAlgn="base" hangingPunct="1">
        <a:spcBef>
          <a:spcPct val="0"/>
        </a:spcBef>
        <a:spcAft>
          <a:spcPct val="0"/>
        </a:spcAft>
        <a:buFontTx/>
        <a:buNone/>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elvetica LT Std" pitchFamily="34" charset="0"/>
        </a:defRPr>
      </a:lvl2pPr>
      <a:lvl3pPr algn="ctr" rtl="0" eaLnBrk="1" fontAlgn="base" hangingPunct="1">
        <a:spcBef>
          <a:spcPct val="0"/>
        </a:spcBef>
        <a:spcAft>
          <a:spcPct val="0"/>
        </a:spcAft>
        <a:defRPr sz="4400">
          <a:solidFill>
            <a:schemeClr val="tx2"/>
          </a:solidFill>
          <a:latin typeface="Helvetica LT Std" pitchFamily="34" charset="0"/>
        </a:defRPr>
      </a:lvl3pPr>
      <a:lvl4pPr algn="ctr" rtl="0" eaLnBrk="1" fontAlgn="base" hangingPunct="1">
        <a:spcBef>
          <a:spcPct val="0"/>
        </a:spcBef>
        <a:spcAft>
          <a:spcPct val="0"/>
        </a:spcAft>
        <a:defRPr sz="4400">
          <a:solidFill>
            <a:schemeClr val="tx2"/>
          </a:solidFill>
          <a:latin typeface="Helvetica LT Std" pitchFamily="34" charset="0"/>
        </a:defRPr>
      </a:lvl4pPr>
      <a:lvl5pPr algn="ctr" rtl="0" eaLnBrk="1" fontAlgn="base" hangingPunct="1">
        <a:spcBef>
          <a:spcPct val="0"/>
        </a:spcBef>
        <a:spcAft>
          <a:spcPct val="0"/>
        </a:spcAft>
        <a:defRPr sz="4400">
          <a:solidFill>
            <a:schemeClr val="tx2"/>
          </a:solidFill>
          <a:latin typeface="Helvetica LT Std" pitchFamily="34" charset="0"/>
        </a:defRPr>
      </a:lvl5pPr>
      <a:lvl6pPr marL="457200" algn="ctr" rtl="0" eaLnBrk="1" fontAlgn="base" hangingPunct="1">
        <a:spcBef>
          <a:spcPct val="0"/>
        </a:spcBef>
        <a:spcAft>
          <a:spcPct val="0"/>
        </a:spcAft>
        <a:defRPr sz="4400">
          <a:solidFill>
            <a:schemeClr val="tx2"/>
          </a:solidFill>
          <a:latin typeface="Helvetica LT Std" pitchFamily="34" charset="0"/>
        </a:defRPr>
      </a:lvl6pPr>
      <a:lvl7pPr marL="914400" algn="ctr" rtl="0" eaLnBrk="1" fontAlgn="base" hangingPunct="1">
        <a:spcBef>
          <a:spcPct val="0"/>
        </a:spcBef>
        <a:spcAft>
          <a:spcPct val="0"/>
        </a:spcAft>
        <a:defRPr sz="4400">
          <a:solidFill>
            <a:schemeClr val="tx2"/>
          </a:solidFill>
          <a:latin typeface="Helvetica LT Std" pitchFamily="34" charset="0"/>
        </a:defRPr>
      </a:lvl7pPr>
      <a:lvl8pPr marL="1371600" algn="ctr" rtl="0" eaLnBrk="1" fontAlgn="base" hangingPunct="1">
        <a:spcBef>
          <a:spcPct val="0"/>
        </a:spcBef>
        <a:spcAft>
          <a:spcPct val="0"/>
        </a:spcAft>
        <a:defRPr sz="4400">
          <a:solidFill>
            <a:schemeClr val="tx2"/>
          </a:solidFill>
          <a:latin typeface="Helvetica LT Std" pitchFamily="34" charset="0"/>
        </a:defRPr>
      </a:lvl8pPr>
      <a:lvl9pPr marL="1828800" algn="ctr" rtl="0" eaLnBrk="1" fontAlgn="base" hangingPunct="1">
        <a:spcBef>
          <a:spcPct val="0"/>
        </a:spcBef>
        <a:spcAft>
          <a:spcPct val="0"/>
        </a:spcAft>
        <a:defRPr sz="4400">
          <a:solidFill>
            <a:schemeClr val="tx2"/>
          </a:solidFill>
          <a:latin typeface="Helvetica LT Std" pitchFamily="34" charset="0"/>
        </a:defRPr>
      </a:lvl9pPr>
    </p:titleStyle>
    <p:bodyStyle>
      <a:lvl1pPr marL="342900" indent="-342900" algn="l" rtl="0" eaLnBrk="1" fontAlgn="base" hangingPunct="1">
        <a:spcBef>
          <a:spcPct val="20000"/>
        </a:spcBef>
        <a:spcAft>
          <a:spcPct val="0"/>
        </a:spcAft>
        <a:buClrTx/>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12A7CD4-C4FA-4A31-8442-F9F9A19DE2C6}"/>
              </a:ext>
            </a:extLst>
          </p:cNvPr>
          <p:cNvSpPr>
            <a:spLocks noGrp="1"/>
          </p:cNvSpPr>
          <p:nvPr>
            <p:ph type="body" sz="quarter" idx="10"/>
          </p:nvPr>
        </p:nvSpPr>
        <p:spPr/>
        <p:txBody>
          <a:bodyPr/>
          <a:lstStyle/>
          <a:p>
            <a:endParaRPr lang="sv-SE"/>
          </a:p>
        </p:txBody>
      </p:sp>
      <p:sp>
        <p:nvSpPr>
          <p:cNvPr id="3" name="Platshållare för text 2">
            <a:extLst>
              <a:ext uri="{FF2B5EF4-FFF2-40B4-BE49-F238E27FC236}">
                <a16:creationId xmlns:a16="http://schemas.microsoft.com/office/drawing/2014/main" id="{E91997B6-BC11-453B-AE98-AD1606680B88}"/>
              </a:ext>
            </a:extLst>
          </p:cNvPr>
          <p:cNvSpPr>
            <a:spLocks noGrp="1"/>
          </p:cNvSpPr>
          <p:nvPr>
            <p:ph type="body" sz="quarter" idx="12"/>
          </p:nvPr>
        </p:nvSpPr>
        <p:spPr/>
        <p:txBody>
          <a:bodyPr/>
          <a:lstStyle/>
          <a:p>
            <a:endParaRPr lang="sv-SE"/>
          </a:p>
        </p:txBody>
      </p:sp>
      <p:sp>
        <p:nvSpPr>
          <p:cNvPr id="4" name="Platshållare för text 3">
            <a:extLst>
              <a:ext uri="{FF2B5EF4-FFF2-40B4-BE49-F238E27FC236}">
                <a16:creationId xmlns:a16="http://schemas.microsoft.com/office/drawing/2014/main" id="{FD292C02-C48F-4763-BF6F-DB26EA2B677F}"/>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234639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768E047-425F-4017-BC69-C723B0AE56F1}"/>
              </a:ext>
            </a:extLst>
          </p:cNvPr>
          <p:cNvSpPr>
            <a:spLocks noGrp="1"/>
          </p:cNvSpPr>
          <p:nvPr>
            <p:ph type="body" sz="quarter" idx="10"/>
          </p:nvPr>
        </p:nvSpPr>
        <p:spPr>
          <a:xfrm>
            <a:off x="1127448" y="332656"/>
            <a:ext cx="8712968" cy="2232248"/>
          </a:xfrm>
        </p:spPr>
        <p:txBody>
          <a:bodyPr/>
          <a:lstStyle/>
          <a:p>
            <a:r>
              <a:rPr lang="sv-SE" sz="6600" dirty="0"/>
              <a:t>Vad är en pitch?</a:t>
            </a:r>
          </a:p>
        </p:txBody>
      </p:sp>
      <p:sp>
        <p:nvSpPr>
          <p:cNvPr id="3" name="Platshållare för text 2">
            <a:extLst>
              <a:ext uri="{FF2B5EF4-FFF2-40B4-BE49-F238E27FC236}">
                <a16:creationId xmlns:a16="http://schemas.microsoft.com/office/drawing/2014/main" id="{33493650-83FF-44D5-8207-4FD850A313A2}"/>
              </a:ext>
            </a:extLst>
          </p:cNvPr>
          <p:cNvSpPr>
            <a:spLocks noGrp="1"/>
          </p:cNvSpPr>
          <p:nvPr>
            <p:ph type="body" sz="quarter" idx="11"/>
          </p:nvPr>
        </p:nvSpPr>
        <p:spPr>
          <a:xfrm>
            <a:off x="1271464" y="2204864"/>
            <a:ext cx="8280920" cy="1584325"/>
          </a:xfrm>
        </p:spPr>
        <p:txBody>
          <a:bodyPr/>
          <a:lstStyle/>
          <a:p>
            <a:pPr>
              <a:lnSpc>
                <a:spcPct val="107000"/>
              </a:lnSpc>
              <a:spcAft>
                <a:spcPts val="800"/>
              </a:spcAft>
            </a:pPr>
            <a:r>
              <a:rPr lang="sv-SE" sz="1800" dirty="0">
                <a:effectLst/>
                <a:latin typeface="Palatino Linotype" panose="02040502050505030304" pitchFamily="18" charset="0"/>
                <a:ea typeface="Calibri" panose="020F0502020204030204" pitchFamily="34" charset="0"/>
                <a:cs typeface="Arial" panose="020B0604020202020204" pitchFamily="34" charset="0"/>
              </a:rPr>
              <a:t>En pitch är en kort presentation av din idé med syfte att övertyga mottagaren om dess fördelar, vad den är och varför den är viktig, hur den fungerar, och vem idén förbättrar för.</a:t>
            </a:r>
            <a:endParaRPr lang="sv-SE" sz="1800" dirty="0">
              <a:effectLst/>
              <a:latin typeface="Georgia" panose="02040502050405020303" pitchFamily="18" charset="0"/>
              <a:ea typeface="Calibri" panose="020F0502020204030204" pitchFamily="34" charset="0"/>
              <a:cs typeface="Arial" panose="020B0604020202020204" pitchFamily="34" charset="0"/>
            </a:endParaRPr>
          </a:p>
          <a:p>
            <a:pPr>
              <a:lnSpc>
                <a:spcPct val="107000"/>
              </a:lnSpc>
              <a:spcAft>
                <a:spcPts val="800"/>
              </a:spcAft>
            </a:pPr>
            <a:r>
              <a:rPr lang="sv-SE" sz="1800" dirty="0">
                <a:effectLst/>
                <a:latin typeface="Palatino Linotype" panose="02040502050505030304" pitchFamily="18" charset="0"/>
                <a:ea typeface="Calibri" panose="020F0502020204030204" pitchFamily="34" charset="0"/>
                <a:cs typeface="Arial" panose="020B0604020202020204" pitchFamily="34" charset="0"/>
              </a:rPr>
              <a:t>Den kan vara både muntlig och skriftlig och består ofta av en slogan som sammanfattar hela idén på en mening eller två. En pitch ska vara tydlig och enkel. En pitch kombineras med fördel med visualiseringar eller andra kreativa metoder. Utgå gärna från er konceptbeskrivning. </a:t>
            </a:r>
            <a:endParaRPr lang="sv-SE" sz="1800" dirty="0">
              <a:effectLst/>
              <a:latin typeface="Georgia" panose="02040502050405020303" pitchFamily="18" charset="0"/>
              <a:ea typeface="Calibri" panose="020F0502020204030204" pitchFamily="34" charset="0"/>
              <a:cs typeface="Arial" panose="020B0604020202020204" pitchFamily="34" charset="0"/>
            </a:endParaRPr>
          </a:p>
          <a:p>
            <a:endParaRPr lang="sv-SE" dirty="0"/>
          </a:p>
        </p:txBody>
      </p:sp>
    </p:spTree>
    <p:extLst>
      <p:ext uri="{BB962C8B-B14F-4D97-AF65-F5344CB8AC3E}">
        <p14:creationId xmlns:p14="http://schemas.microsoft.com/office/powerpoint/2010/main" val="377293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768E047-425F-4017-BC69-C723B0AE56F1}"/>
              </a:ext>
            </a:extLst>
          </p:cNvPr>
          <p:cNvSpPr>
            <a:spLocks noGrp="1"/>
          </p:cNvSpPr>
          <p:nvPr>
            <p:ph type="body" sz="quarter" idx="10"/>
          </p:nvPr>
        </p:nvSpPr>
        <p:spPr>
          <a:xfrm>
            <a:off x="1127448" y="332656"/>
            <a:ext cx="8712968" cy="2232248"/>
          </a:xfrm>
        </p:spPr>
        <p:txBody>
          <a:bodyPr/>
          <a:lstStyle/>
          <a:p>
            <a:r>
              <a:rPr lang="sv-SE" sz="6600" dirty="0"/>
              <a:t>Gör så här:</a:t>
            </a:r>
          </a:p>
        </p:txBody>
      </p:sp>
      <p:sp>
        <p:nvSpPr>
          <p:cNvPr id="3" name="Platshållare för text 2">
            <a:extLst>
              <a:ext uri="{FF2B5EF4-FFF2-40B4-BE49-F238E27FC236}">
                <a16:creationId xmlns:a16="http://schemas.microsoft.com/office/drawing/2014/main" id="{33493650-83FF-44D5-8207-4FD850A313A2}"/>
              </a:ext>
            </a:extLst>
          </p:cNvPr>
          <p:cNvSpPr>
            <a:spLocks noGrp="1"/>
          </p:cNvSpPr>
          <p:nvPr>
            <p:ph type="body" sz="quarter" idx="11"/>
          </p:nvPr>
        </p:nvSpPr>
        <p:spPr>
          <a:xfrm>
            <a:off x="911424" y="1844675"/>
            <a:ext cx="8280920" cy="1584325"/>
          </a:xfrm>
        </p:spPr>
        <p:txBody>
          <a:bodyPr/>
          <a:lstStyle/>
          <a:p>
            <a:pPr marL="342900" lvl="0" indent="-342900">
              <a:lnSpc>
                <a:spcPct val="107000"/>
              </a:lnSpc>
              <a:buFont typeface="+mj-lt"/>
              <a:buAutoNum type="arabicPeriod"/>
            </a:pPr>
            <a:r>
              <a:rPr lang="sv-SE" sz="1800" dirty="0">
                <a:solidFill>
                  <a:srgbClr val="515151"/>
                </a:solidFill>
                <a:effectLst/>
                <a:latin typeface="Palatino Linotype" panose="02040502050505030304" pitchFamily="18" charset="0"/>
                <a:ea typeface="Calibri" panose="020F0502020204030204" pitchFamily="34" charset="0"/>
                <a:cs typeface="Arial" panose="020B0604020202020204" pitchFamily="34" charset="0"/>
              </a:rPr>
              <a:t>Börja med att beskriva kärnan i din lösning, vem idén förbättrar för och identifiera fördelarna av idén. Vill du att åhörarna ska göra/känna/veta någonting? </a:t>
            </a:r>
            <a:endParaRPr lang="sv-SE" sz="1800" dirty="0">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sv-SE" sz="1800" dirty="0">
                <a:solidFill>
                  <a:srgbClr val="515151"/>
                </a:solidFill>
                <a:effectLst/>
                <a:latin typeface="Palatino Linotype" panose="02040502050505030304" pitchFamily="18" charset="0"/>
                <a:ea typeface="Calibri" panose="020F0502020204030204" pitchFamily="34" charset="0"/>
                <a:cs typeface="Arial" panose="020B0604020202020204" pitchFamily="34" charset="0"/>
              </a:rPr>
              <a:t>Hålla pitchen kort och koncis! Försök att kortfattat förklara på en minut. Gör vid behov flera olika </a:t>
            </a:r>
            <a:r>
              <a:rPr lang="sv-SE" sz="1800" dirty="0" err="1">
                <a:solidFill>
                  <a:srgbClr val="515151"/>
                </a:solidFill>
                <a:effectLst/>
                <a:latin typeface="Palatino Linotype" panose="02040502050505030304" pitchFamily="18" charset="0"/>
                <a:ea typeface="Calibri" panose="020F0502020204030204" pitchFamily="34" charset="0"/>
                <a:cs typeface="Arial" panose="020B0604020202020204" pitchFamily="34" charset="0"/>
              </a:rPr>
              <a:t>pitchar</a:t>
            </a:r>
            <a:r>
              <a:rPr lang="sv-SE" sz="1800" dirty="0">
                <a:solidFill>
                  <a:srgbClr val="515151"/>
                </a:solidFill>
                <a:effectLst/>
                <a:latin typeface="Palatino Linotype" panose="02040502050505030304" pitchFamily="18" charset="0"/>
                <a:ea typeface="Calibri" panose="020F0502020204030204" pitchFamily="34" charset="0"/>
                <a:cs typeface="Arial" panose="020B0604020202020204" pitchFamily="34" charset="0"/>
              </a:rPr>
              <a:t> med varierande längder (kort, mellan, lång) och detaljer för olika åhörare.</a:t>
            </a:r>
            <a:endParaRPr lang="sv-SE" sz="1800" dirty="0">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sv-SE" sz="1800" dirty="0">
                <a:solidFill>
                  <a:srgbClr val="515151"/>
                </a:solidFill>
                <a:effectLst/>
                <a:latin typeface="Palatino Linotype" panose="02040502050505030304" pitchFamily="18" charset="0"/>
                <a:ea typeface="Calibri" panose="020F0502020204030204" pitchFamily="34" charset="0"/>
                <a:cs typeface="Arial" panose="020B0604020202020204" pitchFamily="34" charset="0"/>
              </a:rPr>
              <a:t>Utveckla pitchen med illustrationer för att göra den minnesvärd. Använd till exempel broschyrer, webbsidan eller presentationer.</a:t>
            </a:r>
            <a:endParaRPr lang="sv-SE" sz="1800" dirty="0">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sv-SE" sz="1800" dirty="0">
                <a:solidFill>
                  <a:srgbClr val="515151"/>
                </a:solidFill>
                <a:effectLst/>
                <a:latin typeface="Palatino Linotype" panose="02040502050505030304" pitchFamily="18" charset="0"/>
                <a:ea typeface="Calibri" panose="020F0502020204030204" pitchFamily="34" charset="0"/>
                <a:cs typeface="Arial" panose="020B0604020202020204" pitchFamily="34" charset="0"/>
              </a:rPr>
              <a:t>Använd din pitch (någon av dem om ni har flera) för att beskriva idén för personer som berörs. Det kan vara användare, kollegor och ledningsgruppen. </a:t>
            </a:r>
            <a:endParaRPr lang="sv-SE" sz="1800" dirty="0">
              <a:effectLst/>
              <a:latin typeface="Georgia" panose="02040502050405020303" pitchFamily="18" charset="0"/>
              <a:ea typeface="Calibri" panose="020F0502020204030204" pitchFamily="34" charset="0"/>
              <a:cs typeface="Arial" panose="020B0604020202020204" pitchFamily="34" charset="0"/>
            </a:endParaRPr>
          </a:p>
          <a:p>
            <a:endParaRPr lang="sv-SE" dirty="0"/>
          </a:p>
        </p:txBody>
      </p:sp>
    </p:spTree>
    <p:extLst>
      <p:ext uri="{BB962C8B-B14F-4D97-AF65-F5344CB8AC3E}">
        <p14:creationId xmlns:p14="http://schemas.microsoft.com/office/powerpoint/2010/main" val="211245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801623E-8B66-524B-BC5F-91056FD7A46D}"/>
              </a:ext>
            </a:extLst>
          </p:cNvPr>
          <p:cNvSpPr>
            <a:spLocks noGrp="1"/>
          </p:cNvSpPr>
          <p:nvPr>
            <p:ph type="body" sz="quarter" idx="10"/>
          </p:nvPr>
        </p:nvSpPr>
        <p:spPr>
          <a:xfrm>
            <a:off x="1136308" y="1196752"/>
            <a:ext cx="8702044" cy="2232248"/>
          </a:xfrm>
        </p:spPr>
        <p:txBody>
          <a:bodyPr lIns="91440" tIns="45720" rIns="91440" bIns="45720" anchor="t"/>
          <a:lstStyle/>
          <a:p>
            <a:r>
              <a:rPr lang="sv-SE" sz="6000" dirty="0"/>
              <a:t>Rubrik (namn på konceptet)</a:t>
            </a:r>
          </a:p>
        </p:txBody>
      </p:sp>
      <p:sp>
        <p:nvSpPr>
          <p:cNvPr id="4" name="Platshållare för text 3">
            <a:extLst>
              <a:ext uri="{FF2B5EF4-FFF2-40B4-BE49-F238E27FC236}">
                <a16:creationId xmlns:a16="http://schemas.microsoft.com/office/drawing/2014/main" id="{5755E4B4-88E7-6EB6-74FE-E9754A5F8DAC}"/>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334368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80C205F-C3F5-7A42-A1BE-CE35658ADD2E}"/>
              </a:ext>
            </a:extLst>
          </p:cNvPr>
          <p:cNvSpPr>
            <a:spLocks noGrp="1"/>
          </p:cNvSpPr>
          <p:nvPr>
            <p:ph type="body" sz="quarter" idx="10"/>
          </p:nvPr>
        </p:nvSpPr>
        <p:spPr>
          <a:xfrm>
            <a:off x="1127448" y="835711"/>
            <a:ext cx="6563101" cy="792088"/>
          </a:xfrm>
        </p:spPr>
        <p:txBody>
          <a:bodyPr/>
          <a:lstStyle/>
          <a:p>
            <a:r>
              <a:rPr lang="sv-SE" dirty="0"/>
              <a:t>Pitch</a:t>
            </a:r>
          </a:p>
        </p:txBody>
      </p:sp>
      <p:sp>
        <p:nvSpPr>
          <p:cNvPr id="5" name="Platshållare för text 4">
            <a:extLst>
              <a:ext uri="{FF2B5EF4-FFF2-40B4-BE49-F238E27FC236}">
                <a16:creationId xmlns:a16="http://schemas.microsoft.com/office/drawing/2014/main" id="{CB7DFEE5-E375-CA4B-87E1-29758F9B079A}"/>
              </a:ext>
            </a:extLst>
          </p:cNvPr>
          <p:cNvSpPr>
            <a:spLocks noGrp="1"/>
          </p:cNvSpPr>
          <p:nvPr>
            <p:ph type="body" sz="quarter" idx="11"/>
          </p:nvPr>
        </p:nvSpPr>
        <p:spPr>
          <a:xfrm>
            <a:off x="1199456" y="1988840"/>
            <a:ext cx="7799159" cy="2592387"/>
          </a:xfrm>
        </p:spPr>
        <p:txBody>
          <a:bodyPr/>
          <a:lstStyle/>
          <a:p>
            <a:r>
              <a:rPr lang="sv-SE" sz="2800" dirty="0"/>
              <a:t>Lägg in er pitch</a:t>
            </a:r>
          </a:p>
          <a:p>
            <a:r>
              <a:rPr lang="sv-SE" sz="2800" dirty="0"/>
              <a:t>Obs! kort och koncis</a:t>
            </a:r>
          </a:p>
        </p:txBody>
      </p:sp>
    </p:spTree>
    <p:extLst>
      <p:ext uri="{BB962C8B-B14F-4D97-AF65-F5344CB8AC3E}">
        <p14:creationId xmlns:p14="http://schemas.microsoft.com/office/powerpoint/2010/main" val="326631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9A50A6F-CAE1-46A2-8F13-71511DEBB99A}"/>
              </a:ext>
            </a:extLst>
          </p:cNvPr>
          <p:cNvSpPr>
            <a:spLocks noGrp="1"/>
          </p:cNvSpPr>
          <p:nvPr>
            <p:ph type="body" sz="quarter" idx="10"/>
          </p:nvPr>
        </p:nvSpPr>
        <p:spPr/>
        <p:txBody>
          <a:bodyPr/>
          <a:lstStyle/>
          <a:p>
            <a:r>
              <a:rPr lang="sv-SE" dirty="0"/>
              <a:t>Illustrera</a:t>
            </a:r>
          </a:p>
        </p:txBody>
      </p:sp>
      <p:sp>
        <p:nvSpPr>
          <p:cNvPr id="3" name="Platshållare för text 2">
            <a:extLst>
              <a:ext uri="{FF2B5EF4-FFF2-40B4-BE49-F238E27FC236}">
                <a16:creationId xmlns:a16="http://schemas.microsoft.com/office/drawing/2014/main" id="{1B5647AB-3D98-4909-ADDA-F6F3045113F9}"/>
              </a:ext>
            </a:extLst>
          </p:cNvPr>
          <p:cNvSpPr>
            <a:spLocks noGrp="1"/>
          </p:cNvSpPr>
          <p:nvPr>
            <p:ph type="body" sz="quarter" idx="11"/>
          </p:nvPr>
        </p:nvSpPr>
        <p:spPr/>
        <p:txBody>
          <a:bodyPr/>
          <a:lstStyle/>
          <a:p>
            <a:r>
              <a:rPr lang="sv-SE" dirty="0"/>
              <a:t>Utveckla gärna pitchen med en illustration här eller i något annat format. </a:t>
            </a:r>
          </a:p>
        </p:txBody>
      </p:sp>
    </p:spTree>
    <p:extLst>
      <p:ext uri="{BB962C8B-B14F-4D97-AF65-F5344CB8AC3E}">
        <p14:creationId xmlns:p14="http://schemas.microsoft.com/office/powerpoint/2010/main" val="2896223490"/>
      </p:ext>
    </p:extLst>
  </p:cSld>
  <p:clrMapOvr>
    <a:masterClrMapping/>
  </p:clrMapOvr>
</p:sld>
</file>

<file path=ppt/theme/theme1.xml><?xml version="1.0" encoding="utf-8"?>
<a:theme xmlns:a="http://schemas.openxmlformats.org/drawingml/2006/main" name="Presentationsmall LK">
  <a:themeElements>
    <a:clrScheme name="Luleå kommun">
      <a:dk1>
        <a:srgbClr val="000000"/>
      </a:dk1>
      <a:lt1>
        <a:srgbClr val="FFFFFF"/>
      </a:lt1>
      <a:dk2>
        <a:srgbClr val="000000"/>
      </a:dk2>
      <a:lt2>
        <a:srgbClr val="808080"/>
      </a:lt2>
      <a:accent1>
        <a:srgbClr val="005199"/>
      </a:accent1>
      <a:accent2>
        <a:srgbClr val="F7A941"/>
      </a:accent2>
      <a:accent3>
        <a:srgbClr val="2E8BB7"/>
      </a:accent3>
      <a:accent4>
        <a:srgbClr val="EA5153"/>
      </a:accent4>
      <a:accent5>
        <a:srgbClr val="00A8AB"/>
      </a:accent5>
      <a:accent6>
        <a:srgbClr val="9FD5D5"/>
      </a:accent6>
      <a:hlink>
        <a:srgbClr val="00518C"/>
      </a:hlink>
      <a:folHlink>
        <a:srgbClr val="2E8BB7"/>
      </a:folHlink>
    </a:clrScheme>
    <a:fontScheme name="Standardformgivning">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Helvetica LT St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Helvetica LT Std" pitchFamily="34" charset="0"/>
          </a:defRPr>
        </a:defPPr>
      </a:lstStyle>
    </a:lnDef>
  </a:objectDefaults>
  <a:extraClrSchemeLst>
    <a:extraClrScheme>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uleå Kommun PPT MALL_MINDRE" id="{092EFB4C-2DD0-DF48-BE32-6B7D852860FA}" vid="{23B2F896-CBAD-3C4A-8A20-B96EA59916C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45771B031AF845B87A47A7F66D08F3" ma:contentTypeVersion="4" ma:contentTypeDescription="Create a new document." ma:contentTypeScope="" ma:versionID="c92ff57ff10de9b053aa6c15ba125216">
  <xsd:schema xmlns:xsd="http://www.w3.org/2001/XMLSchema" xmlns:xs="http://www.w3.org/2001/XMLSchema" xmlns:p="http://schemas.microsoft.com/office/2006/metadata/properties" xmlns:ns2="4a5867e9-246b-4331-8684-58d06c0566b6" xmlns:ns3="02fc9d86-dd44-49b5-bef3-f533e7b3c970" targetNamespace="http://schemas.microsoft.com/office/2006/metadata/properties" ma:root="true" ma:fieldsID="d3a68b3eb4b211fbe726ebda124433a0" ns2:_="" ns3:_="">
    <xsd:import namespace="4a5867e9-246b-4331-8684-58d06c0566b6"/>
    <xsd:import namespace="02fc9d86-dd44-49b5-bef3-f533e7b3c9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5867e9-246b-4331-8684-58d06c056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fc9d86-dd44-49b5-bef3-f533e7b3c9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904322-4372-47B4-9981-F07AA0312627}">
  <ds:schemaRefs>
    <ds:schemaRef ds:uri="http://schemas.microsoft.com/sharepoint/v3/contenttype/forms"/>
  </ds:schemaRefs>
</ds:datastoreItem>
</file>

<file path=customXml/itemProps2.xml><?xml version="1.0" encoding="utf-8"?>
<ds:datastoreItem xmlns:ds="http://schemas.openxmlformats.org/officeDocument/2006/customXml" ds:itemID="{CB01D539-312F-4383-B7E4-3E048B8A2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5867e9-246b-4331-8684-58d06c0566b6"/>
    <ds:schemaRef ds:uri="02fc9d86-dd44-49b5-bef3-f533e7b3c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027328-529B-44BF-8F61-FE1D50376A2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mall Luleå kommun</Template>
  <TotalTime>13</TotalTime>
  <Words>241</Words>
  <Application>Microsoft Office PowerPoint</Application>
  <PresentationFormat>Bredbild</PresentationFormat>
  <Paragraphs>14</Paragraphs>
  <Slides>6</Slides>
  <Notes>0</Notes>
  <HiddenSlides>0</HiddenSlides>
  <MMClips>0</MMClips>
  <ScaleCrop>false</ScaleCrop>
  <HeadingPairs>
    <vt:vector size="4" baseType="variant">
      <vt:variant>
        <vt:lpstr>Tema</vt:lpstr>
      </vt:variant>
      <vt:variant>
        <vt:i4>1</vt:i4>
      </vt:variant>
      <vt:variant>
        <vt:lpstr>Bildrubriker</vt:lpstr>
      </vt:variant>
      <vt:variant>
        <vt:i4>6</vt:i4>
      </vt:variant>
    </vt:vector>
  </HeadingPairs>
  <TitlesOfParts>
    <vt:vector size="7" baseType="lpstr">
      <vt:lpstr>Presentationsmall LK</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Hanna Westergaard</dc:creator>
  <cp:keywords/>
  <dc:description/>
  <cp:lastModifiedBy>Hanna Westergaard</cp:lastModifiedBy>
  <cp:revision>6</cp:revision>
  <dcterms:created xsi:type="dcterms:W3CDTF">2022-06-20T10:56:08Z</dcterms:created>
  <dcterms:modified xsi:type="dcterms:W3CDTF">2022-08-24T10:51:01Z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0x0101008D45771B031AF845B87A47A7F66D08F3</vt:lpwstr>
  </property>
</Properties>
</file>