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70" r:id="rId6"/>
    <p:sldId id="282" r:id="rId7"/>
    <p:sldId id="260" r:id="rId8"/>
    <p:sldId id="291" r:id="rId9"/>
    <p:sldId id="292" r:id="rId10"/>
    <p:sldId id="284" r:id="rId11"/>
    <p:sldId id="268" r:id="rId12"/>
  </p:sldIdLst>
  <p:sldSz cx="12192000" cy="6858000"/>
  <p:notesSz cx="6858000" cy="9144000"/>
  <p:defaultTextStyle>
    <a:defPPr>
      <a:defRPr lang="en-US"/>
    </a:defPPr>
    <a:lvl1pPr algn="l" rtl="0" fontAlgn="base">
      <a:spcBef>
        <a:spcPct val="0"/>
      </a:spcBef>
      <a:spcAft>
        <a:spcPct val="0"/>
      </a:spcAft>
      <a:defRPr sz="4400" b="1" kern="1200">
        <a:solidFill>
          <a:schemeClr val="tx2"/>
        </a:solidFill>
        <a:latin typeface="Helvetica LT Std" pitchFamily="34" charset="0"/>
        <a:ea typeface="+mn-ea"/>
        <a:cs typeface="+mn-cs"/>
      </a:defRPr>
    </a:lvl1pPr>
    <a:lvl2pPr marL="457200" algn="l" rtl="0" fontAlgn="base">
      <a:spcBef>
        <a:spcPct val="0"/>
      </a:spcBef>
      <a:spcAft>
        <a:spcPct val="0"/>
      </a:spcAft>
      <a:defRPr sz="4400" b="1" kern="1200">
        <a:solidFill>
          <a:schemeClr val="tx2"/>
        </a:solidFill>
        <a:latin typeface="Helvetica LT Std" pitchFamily="34" charset="0"/>
        <a:ea typeface="+mn-ea"/>
        <a:cs typeface="+mn-cs"/>
      </a:defRPr>
    </a:lvl2pPr>
    <a:lvl3pPr marL="914400" algn="l" rtl="0" fontAlgn="base">
      <a:spcBef>
        <a:spcPct val="0"/>
      </a:spcBef>
      <a:spcAft>
        <a:spcPct val="0"/>
      </a:spcAft>
      <a:defRPr sz="4400" b="1" kern="1200">
        <a:solidFill>
          <a:schemeClr val="tx2"/>
        </a:solidFill>
        <a:latin typeface="Helvetica LT Std" pitchFamily="34" charset="0"/>
        <a:ea typeface="+mn-ea"/>
        <a:cs typeface="+mn-cs"/>
      </a:defRPr>
    </a:lvl3pPr>
    <a:lvl4pPr marL="1371600" algn="l" rtl="0" fontAlgn="base">
      <a:spcBef>
        <a:spcPct val="0"/>
      </a:spcBef>
      <a:spcAft>
        <a:spcPct val="0"/>
      </a:spcAft>
      <a:defRPr sz="4400" b="1" kern="1200">
        <a:solidFill>
          <a:schemeClr val="tx2"/>
        </a:solidFill>
        <a:latin typeface="Helvetica LT Std" pitchFamily="34" charset="0"/>
        <a:ea typeface="+mn-ea"/>
        <a:cs typeface="+mn-cs"/>
      </a:defRPr>
    </a:lvl4pPr>
    <a:lvl5pPr marL="1828800" algn="l" rtl="0" fontAlgn="base">
      <a:spcBef>
        <a:spcPct val="0"/>
      </a:spcBef>
      <a:spcAft>
        <a:spcPct val="0"/>
      </a:spcAft>
      <a:defRPr sz="4400" b="1" kern="1200">
        <a:solidFill>
          <a:schemeClr val="tx2"/>
        </a:solidFill>
        <a:latin typeface="Helvetica LT Std" pitchFamily="34" charset="0"/>
        <a:ea typeface="+mn-ea"/>
        <a:cs typeface="+mn-cs"/>
      </a:defRPr>
    </a:lvl5pPr>
    <a:lvl6pPr marL="2286000" algn="l" defTabSz="914400" rtl="0" eaLnBrk="1" latinLnBrk="0" hangingPunct="1">
      <a:defRPr sz="4400" b="1" kern="1200">
        <a:solidFill>
          <a:schemeClr val="tx2"/>
        </a:solidFill>
        <a:latin typeface="Helvetica LT Std" pitchFamily="34" charset="0"/>
        <a:ea typeface="+mn-ea"/>
        <a:cs typeface="+mn-cs"/>
      </a:defRPr>
    </a:lvl6pPr>
    <a:lvl7pPr marL="2743200" algn="l" defTabSz="914400" rtl="0" eaLnBrk="1" latinLnBrk="0" hangingPunct="1">
      <a:defRPr sz="4400" b="1" kern="1200">
        <a:solidFill>
          <a:schemeClr val="tx2"/>
        </a:solidFill>
        <a:latin typeface="Helvetica LT Std" pitchFamily="34" charset="0"/>
        <a:ea typeface="+mn-ea"/>
        <a:cs typeface="+mn-cs"/>
      </a:defRPr>
    </a:lvl7pPr>
    <a:lvl8pPr marL="3200400" algn="l" defTabSz="914400" rtl="0" eaLnBrk="1" latinLnBrk="0" hangingPunct="1">
      <a:defRPr sz="4400" b="1" kern="1200">
        <a:solidFill>
          <a:schemeClr val="tx2"/>
        </a:solidFill>
        <a:latin typeface="Helvetica LT Std" pitchFamily="34" charset="0"/>
        <a:ea typeface="+mn-ea"/>
        <a:cs typeface="+mn-cs"/>
      </a:defRPr>
    </a:lvl8pPr>
    <a:lvl9pPr marL="3657600" algn="l" defTabSz="914400" rtl="0" eaLnBrk="1" latinLnBrk="0" hangingPunct="1">
      <a:defRPr sz="4400" b="1" kern="1200">
        <a:solidFill>
          <a:schemeClr val="tx2"/>
        </a:solidFill>
        <a:latin typeface="Helvetica LT Std" pitchFamily="34" charset="0"/>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0FC"/>
    <a:srgbClr val="17528C"/>
    <a:srgbClr val="FFCE32"/>
    <a:srgbClr val="005799"/>
    <a:srgbClr val="F3BA67"/>
    <a:srgbClr val="EC9412"/>
    <a:srgbClr val="D67B19"/>
    <a:srgbClr val="B5E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EA9FB1-9545-42B8-8E88-65B985A0FD82}" v="88" dt="2022-06-17T13:32:12.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1574" autoAdjust="0"/>
  </p:normalViewPr>
  <p:slideViewPr>
    <p:cSldViewPr>
      <p:cViewPr varScale="1">
        <p:scale>
          <a:sx n="125" d="100"/>
          <a:sy n="125" d="100"/>
        </p:scale>
        <p:origin x="528" y="16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468B8-E409-4E61-A4F9-42159B260966}" type="datetimeFigureOut">
              <a:rPr lang="en-GB" smtClean="0"/>
              <a:t>07/09/2022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37611-F40A-480C-BC9C-4B5C6BE3E0B4}" type="slidenum">
              <a:rPr lang="en-GB" smtClean="0"/>
              <a:t>‹#›</a:t>
            </a:fld>
            <a:endParaRPr lang="en-GB"/>
          </a:p>
        </p:txBody>
      </p:sp>
    </p:spTree>
    <p:extLst>
      <p:ext uri="{BB962C8B-B14F-4D97-AF65-F5344CB8AC3E}">
        <p14:creationId xmlns:p14="http://schemas.microsoft.com/office/powerpoint/2010/main" val="130572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Pildiagram är i likhet med processbeslutsdiagram ett verktyg för att underlätta och effektivisera implementeringen av en plan. Verktyget är väldigt användbart när man behöver veta när och i vilken ordning aktiviteter skall genomföras. Detta leder till en implementeringsplan med pilar som utgör ett nätverk och knutpunkter där sambanden mellan aktiviteterna åskådliggörs (Klefsjö, Eliasson, </a:t>
            </a:r>
            <a:r>
              <a:rPr lang="sv-SE" dirty="0" err="1"/>
              <a:t>Kennerfalk</a:t>
            </a:r>
            <a:r>
              <a:rPr lang="sv-SE" dirty="0"/>
              <a:t>, Lundbäck, &amp; Sandström, 1999). Pildiagrammet kan användas när den mest lämpliga tidsplaneringen behöver skapas för olika arbetsuppgifter. Ett traditionellt sätt att utföra en planering är enligt ett så kallat </a:t>
            </a:r>
            <a:r>
              <a:rPr lang="sv-SE" dirty="0" err="1"/>
              <a:t>Gantt</a:t>
            </a:r>
            <a:r>
              <a:rPr lang="sv-SE" dirty="0"/>
              <a:t>-schema (Bergman &amp; Klefsjö, 2012).</a:t>
            </a:r>
          </a:p>
          <a:p>
            <a:endParaRPr lang="sv-SE" dirty="0"/>
          </a:p>
          <a:p>
            <a:r>
              <a:rPr lang="sv-SE" dirty="0"/>
              <a:t>Bergman, B., &amp; Klefsjö, B. (2012). Kvalitet från behov till användning. Lund: Studentlitteratur AB</a:t>
            </a:r>
          </a:p>
          <a:p>
            <a:r>
              <a:rPr lang="sv-SE" dirty="0"/>
              <a:t>Klefsjö, B., Eliasson, H., </a:t>
            </a:r>
            <a:r>
              <a:rPr lang="sv-SE" dirty="0" err="1"/>
              <a:t>Kennerfalk</a:t>
            </a:r>
            <a:r>
              <a:rPr lang="sv-SE" dirty="0"/>
              <a:t>, L., Lundbäck, A., &amp; Sandström, M. (1999). De sju ledningsverktygen. Lund: Studentlitteratur.</a:t>
            </a:r>
            <a:endParaRPr lang="en-GB" dirty="0"/>
          </a:p>
        </p:txBody>
      </p:sp>
      <p:sp>
        <p:nvSpPr>
          <p:cNvPr id="4" name="Slide Number Placeholder 3"/>
          <p:cNvSpPr>
            <a:spLocks noGrp="1"/>
          </p:cNvSpPr>
          <p:nvPr>
            <p:ph type="sldNum" sz="quarter" idx="5"/>
          </p:nvPr>
        </p:nvSpPr>
        <p:spPr/>
        <p:txBody>
          <a:bodyPr/>
          <a:lstStyle/>
          <a:p>
            <a:fld id="{62837611-F40A-480C-BC9C-4B5C6BE3E0B4}" type="slidenum">
              <a:rPr lang="en-GB" smtClean="0"/>
              <a:t>2</a:t>
            </a:fld>
            <a:endParaRPr lang="en-GB"/>
          </a:p>
        </p:txBody>
      </p:sp>
    </p:spTree>
    <p:extLst>
      <p:ext uri="{BB962C8B-B14F-4D97-AF65-F5344CB8AC3E}">
        <p14:creationId xmlns:p14="http://schemas.microsoft.com/office/powerpoint/2010/main" val="569139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bild blå">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E55FF2C-897D-C249-BD79-C8984252B7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 y="0"/>
            <a:ext cx="12193472" cy="6858000"/>
          </a:xfrm>
          <a:prstGeom prst="rect">
            <a:avLst/>
          </a:prstGeom>
        </p:spPr>
      </p:pic>
      <p:sp>
        <p:nvSpPr>
          <p:cNvPr id="23" name="Platshållare för text 22">
            <a:extLst>
              <a:ext uri="{FF2B5EF4-FFF2-40B4-BE49-F238E27FC236}">
                <a16:creationId xmlns:a16="http://schemas.microsoft.com/office/drawing/2014/main" id="{3C032686-6EA9-6341-B195-E2F46CD2E0FD}"/>
              </a:ext>
            </a:extLst>
          </p:cNvPr>
          <p:cNvSpPr>
            <a:spLocks noGrp="1"/>
          </p:cNvSpPr>
          <p:nvPr>
            <p:ph type="body" sz="quarter" idx="10" hasCustomPrompt="1"/>
          </p:nvPr>
        </p:nvSpPr>
        <p:spPr>
          <a:xfrm>
            <a:off x="697771" y="1052736"/>
            <a:ext cx="5760714" cy="1186278"/>
          </a:xfrm>
          <a:prstGeom prst="rect">
            <a:avLst/>
          </a:prstGeom>
        </p:spPr>
        <p:txBody>
          <a:bodyPr lIns="0"/>
          <a:lstStyle>
            <a:lvl1pPr marL="0" indent="0" algn="l">
              <a:lnSpc>
                <a:spcPct val="100000"/>
              </a:lnSpc>
              <a:buFontTx/>
              <a:buNone/>
              <a:defRPr sz="2800" spc="100" baseline="0">
                <a:solidFill>
                  <a:schemeClr val="bg1"/>
                </a:solidFill>
                <a:latin typeface="Helvetica LT Std" pitchFamily="2" charset="0"/>
              </a:defRPr>
            </a:lvl1pPr>
          </a:lstStyle>
          <a:p>
            <a:pPr fontAlgn="t">
              <a:lnSpc>
                <a:spcPts val="3560"/>
              </a:lnSpc>
            </a:pPr>
            <a:r>
              <a:rPr lang="sv-SE" sz="2800" b="0" kern="0" spc="100" baseline="0" dirty="0">
                <a:solidFill>
                  <a:schemeClr val="bg1"/>
                </a:solidFill>
                <a:latin typeface="Helvetica LT Std" pitchFamily="2" charset="0"/>
              </a:rPr>
              <a:t>TITELRUBRIK</a:t>
            </a:r>
            <a:br>
              <a:rPr lang="sv-SE" sz="2800" b="0" kern="0" spc="100" baseline="0" dirty="0">
                <a:solidFill>
                  <a:schemeClr val="bg1"/>
                </a:solidFill>
                <a:latin typeface="Helvetica LT Std" pitchFamily="2" charset="0"/>
              </a:rPr>
            </a:br>
            <a:r>
              <a:rPr lang="sv-SE" sz="2800" b="0" kern="0" spc="100" baseline="0" dirty="0">
                <a:solidFill>
                  <a:schemeClr val="bg1"/>
                </a:solidFill>
                <a:latin typeface="Helvetica LT Std" pitchFamily="2" charset="0"/>
              </a:rPr>
              <a:t>PRESENTATION</a:t>
            </a:r>
            <a:endParaRPr lang="sv-SE" dirty="0"/>
          </a:p>
        </p:txBody>
      </p:sp>
      <p:sp>
        <p:nvSpPr>
          <p:cNvPr id="28" name="Platshållare för text 27">
            <a:extLst>
              <a:ext uri="{FF2B5EF4-FFF2-40B4-BE49-F238E27FC236}">
                <a16:creationId xmlns:a16="http://schemas.microsoft.com/office/drawing/2014/main" id="{A01D82A8-D807-1141-A312-AE3604ED6092}"/>
              </a:ext>
            </a:extLst>
          </p:cNvPr>
          <p:cNvSpPr>
            <a:spLocks noGrp="1"/>
          </p:cNvSpPr>
          <p:nvPr>
            <p:ph type="body" sz="quarter" idx="12" hasCustomPrompt="1"/>
          </p:nvPr>
        </p:nvSpPr>
        <p:spPr>
          <a:xfrm>
            <a:off x="697771" y="2167005"/>
            <a:ext cx="3384550" cy="1366838"/>
          </a:xfrm>
          <a:prstGeom prst="rect">
            <a:avLst/>
          </a:prstGeom>
        </p:spPr>
        <p:txBody>
          <a:bodyPr lIns="0"/>
          <a:lstStyle>
            <a:lvl1pPr marL="0" indent="0">
              <a:lnSpc>
                <a:spcPts val="1740"/>
              </a:lnSpc>
              <a:buFontTx/>
              <a:buNone/>
              <a:defRPr sz="12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Namn Efternamn, titel, plats</a:t>
            </a:r>
            <a:br>
              <a:rPr lang="sv-SE" dirty="0"/>
            </a:br>
            <a:r>
              <a:rPr lang="sv-SE" dirty="0"/>
              <a:t>2022-01-01</a:t>
            </a:r>
          </a:p>
        </p:txBody>
      </p:sp>
      <p:sp>
        <p:nvSpPr>
          <p:cNvPr id="30" name="Platshållare för text 27">
            <a:extLst>
              <a:ext uri="{FF2B5EF4-FFF2-40B4-BE49-F238E27FC236}">
                <a16:creationId xmlns:a16="http://schemas.microsoft.com/office/drawing/2014/main" id="{955E2CBA-024C-9C46-9C5C-7320867069DB}"/>
              </a:ext>
            </a:extLst>
          </p:cNvPr>
          <p:cNvSpPr>
            <a:spLocks noGrp="1"/>
          </p:cNvSpPr>
          <p:nvPr>
            <p:ph type="body" sz="quarter" idx="13" hasCustomPrompt="1"/>
          </p:nvPr>
        </p:nvSpPr>
        <p:spPr>
          <a:xfrm>
            <a:off x="8400256" y="476672"/>
            <a:ext cx="3384550" cy="1366838"/>
          </a:xfrm>
          <a:prstGeom prst="rect">
            <a:avLst/>
          </a:prstGeom>
        </p:spPr>
        <p:txBody>
          <a:bodyPr lIns="0"/>
          <a:lstStyle>
            <a:lvl1pPr marL="0" indent="0" algn="r">
              <a:lnSpc>
                <a:spcPts val="1740"/>
              </a:lnSpc>
              <a:buFontTx/>
              <a:buNone/>
              <a:defRPr sz="1200" spc="1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LULEÅ KOMMUN</a:t>
            </a:r>
          </a:p>
        </p:txBody>
      </p:sp>
    </p:spTree>
    <p:extLst>
      <p:ext uri="{BB962C8B-B14F-4D97-AF65-F5344CB8AC3E}">
        <p14:creationId xmlns:p14="http://schemas.microsoft.com/office/powerpoint/2010/main" val="2276848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t rubrik mönster ora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FA397D6-0FA9-6F47-AA2A-06995494CD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latshållare för text 28">
            <a:extLst>
              <a:ext uri="{FF2B5EF4-FFF2-40B4-BE49-F238E27FC236}">
                <a16:creationId xmlns:a16="http://schemas.microsoft.com/office/drawing/2014/main" id="{68E3B4F3-6DEB-784E-B5FA-9ACC8A59434E}"/>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latin typeface="Helvetica LT Std" pitchFamily="2" charset="0"/>
              </a:defRPr>
            </a:lvl1pPr>
          </a:lstStyle>
          <a:p>
            <a:pPr lvl="0"/>
            <a:r>
              <a:rPr lang="sv-SE" dirty="0"/>
              <a:t>”Plats för citat</a:t>
            </a:r>
            <a:br>
              <a:rPr lang="sv-SE" dirty="0"/>
            </a:br>
            <a:r>
              <a:rPr lang="sv-SE" dirty="0"/>
              <a:t>eller rubrik”</a:t>
            </a:r>
          </a:p>
        </p:txBody>
      </p:sp>
      <p:sp>
        <p:nvSpPr>
          <p:cNvPr id="12" name="Platshållare för text 30">
            <a:extLst>
              <a:ext uri="{FF2B5EF4-FFF2-40B4-BE49-F238E27FC236}">
                <a16:creationId xmlns:a16="http://schemas.microsoft.com/office/drawing/2014/main" id="{A1880A58-C2CF-304A-9EBE-90787FFF9D6E}"/>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dirty="0"/>
              <a:t>Namn eller ämne</a:t>
            </a:r>
          </a:p>
        </p:txBody>
      </p:sp>
    </p:spTree>
    <p:extLst>
      <p:ext uri="{BB962C8B-B14F-4D97-AF65-F5344CB8AC3E}">
        <p14:creationId xmlns:p14="http://schemas.microsoft.com/office/powerpoint/2010/main" val="3806951223"/>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rubrik mönsterdel is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413D664-FC65-084A-A61B-46BF5ECCE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latshållare för text 28">
            <a:extLst>
              <a:ext uri="{FF2B5EF4-FFF2-40B4-BE49-F238E27FC236}">
                <a16:creationId xmlns:a16="http://schemas.microsoft.com/office/drawing/2014/main" id="{EE0CBCFA-F08F-AF48-98EA-F6E338D14BC8}"/>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latin typeface="Helvetica LT Std" pitchFamily="2" charset="0"/>
              </a:defRPr>
            </a:lvl1pPr>
          </a:lstStyle>
          <a:p>
            <a:pPr lvl="0"/>
            <a:r>
              <a:rPr lang="sv-SE" dirty="0"/>
              <a:t>”Plats för citat</a:t>
            </a:r>
            <a:br>
              <a:rPr lang="sv-SE" dirty="0"/>
            </a:br>
            <a:r>
              <a:rPr lang="sv-SE" dirty="0"/>
              <a:t>eller rubrik”</a:t>
            </a:r>
          </a:p>
        </p:txBody>
      </p:sp>
      <p:sp>
        <p:nvSpPr>
          <p:cNvPr id="6" name="Platshållare för text 30">
            <a:extLst>
              <a:ext uri="{FF2B5EF4-FFF2-40B4-BE49-F238E27FC236}">
                <a16:creationId xmlns:a16="http://schemas.microsoft.com/office/drawing/2014/main" id="{448DE280-3063-4A41-BBB5-1919FF0FF77D}"/>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dirty="0"/>
              <a:t>Namn eller ämne</a:t>
            </a:r>
          </a:p>
        </p:txBody>
      </p:sp>
    </p:spTree>
    <p:extLst>
      <p:ext uri="{BB962C8B-B14F-4D97-AF65-F5344CB8AC3E}">
        <p14:creationId xmlns:p14="http://schemas.microsoft.com/office/powerpoint/2010/main" val="8737450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mönster blå">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76B25F2-964C-B640-909E-0FB999B1E0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latshållare för text 13">
            <a:extLst>
              <a:ext uri="{FF2B5EF4-FFF2-40B4-BE49-F238E27FC236}">
                <a16:creationId xmlns:a16="http://schemas.microsoft.com/office/drawing/2014/main" id="{9F1799FF-16DD-DC4E-89E2-18474DA751B2}"/>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10" name="Platshållare för text 15">
            <a:extLst>
              <a:ext uri="{FF2B5EF4-FFF2-40B4-BE49-F238E27FC236}">
                <a16:creationId xmlns:a16="http://schemas.microsoft.com/office/drawing/2014/main" id="{6E805EC3-B17D-AB4F-B1C6-BB10DFC6AC77}"/>
              </a:ext>
            </a:extLst>
          </p:cNvPr>
          <p:cNvSpPr>
            <a:spLocks noGrp="1"/>
          </p:cNvSpPr>
          <p:nvPr>
            <p:ph type="body" sz="quarter" idx="11" hasCustomPrompt="1"/>
          </p:nvPr>
        </p:nvSpPr>
        <p:spPr>
          <a:xfrm>
            <a:off x="1045067" y="2486437"/>
            <a:ext cx="5699005" cy="2592387"/>
          </a:xfrm>
          <a:prstGeom prst="rect">
            <a:avLst/>
          </a:prstGeom>
        </p:spPr>
        <p:txBody>
          <a:bodyPr/>
          <a:lstStyle>
            <a:lvl1pPr marL="0" indent="0">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dirty="0">
                <a:solidFill>
                  <a:schemeClr val="tx2"/>
                </a:solidFill>
                <a:effectLst/>
                <a:latin typeface="Helvetica LT Std" pitchFamily="2" charset="0"/>
                <a:ea typeface="+mj-ea"/>
                <a:cs typeface="+mj-cs"/>
              </a:rPr>
              <a:t>Ne </a:t>
            </a:r>
            <a:r>
              <a:rPr lang="sv-SE" sz="2200" b="0" i="0" kern="1200" baseline="0" dirty="0" err="1">
                <a:solidFill>
                  <a:schemeClr val="tx2"/>
                </a:solidFill>
                <a:effectLst/>
                <a:latin typeface="Helvetica LT Std" pitchFamily="2" charset="0"/>
                <a:ea typeface="+mj-ea"/>
                <a:cs typeface="+mj-cs"/>
              </a:rPr>
              <a:t>net</a:t>
            </a:r>
            <a:r>
              <a:rPr lang="sv-SE" sz="2200" b="0" i="0" kern="1200" baseline="0" dirty="0">
                <a:solidFill>
                  <a:schemeClr val="tx2"/>
                </a:solidFill>
                <a:effectLst/>
                <a:latin typeface="Helvetica LT Std" pitchFamily="2" charset="0"/>
                <a:ea typeface="+mj-ea"/>
                <a:cs typeface="+mj-cs"/>
              </a:rPr>
              <a:t> ut </a:t>
            </a:r>
            <a:r>
              <a:rPr lang="sv-SE" sz="2200" b="0" i="0" kern="1200" baseline="0" dirty="0" err="1">
                <a:solidFill>
                  <a:schemeClr val="tx2"/>
                </a:solidFill>
                <a:effectLst/>
                <a:latin typeface="Helvetica LT Std" pitchFamily="2" charset="0"/>
                <a:ea typeface="+mj-ea"/>
                <a:cs typeface="+mj-cs"/>
              </a:rPr>
              <a:t>ipsam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estiure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sediamus</a:t>
            </a:r>
            <a:r>
              <a:rPr lang="sv-SE" sz="2200" b="0" i="0" kern="1200" baseline="0" dirty="0">
                <a:solidFill>
                  <a:schemeClr val="tx2"/>
                </a:solidFill>
                <a:effectLst/>
                <a:latin typeface="Helvetica LT Std" pitchFamily="2" charset="0"/>
                <a:ea typeface="+mj-ea"/>
                <a:cs typeface="+mj-cs"/>
              </a:rPr>
              <a:t> del et </a:t>
            </a:r>
            <a:r>
              <a:rPr lang="sv-SE" sz="2200" b="0" i="0" kern="1200" baseline="0" dirty="0" err="1">
                <a:solidFill>
                  <a:schemeClr val="tx2"/>
                </a:solidFill>
                <a:effectLst/>
                <a:latin typeface="Helvetica LT Std" pitchFamily="2" charset="0"/>
                <a:ea typeface="+mj-ea"/>
                <a:cs typeface="+mj-cs"/>
              </a:rPr>
              <a:t>vollaccum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volo</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volupti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nissit</a:t>
            </a:r>
            <a:r>
              <a:rPr lang="sv-SE" sz="2200" b="0" i="0" kern="1200" baseline="0" dirty="0">
                <a:solidFill>
                  <a:schemeClr val="tx2"/>
                </a:solidFill>
                <a:effectLst/>
                <a:latin typeface="Helvetica LT Std" pitchFamily="2" charset="0"/>
                <a:ea typeface="+mj-ea"/>
                <a:cs typeface="+mj-cs"/>
              </a:rPr>
              <a:t> et </a:t>
            </a:r>
            <a:r>
              <a:rPr lang="sv-SE" sz="2200" b="0" i="0" kern="1200" baseline="0" dirty="0" err="1">
                <a:solidFill>
                  <a:schemeClr val="tx2"/>
                </a:solidFill>
                <a:effectLst/>
                <a:latin typeface="Helvetica LT Std" pitchFamily="2" charset="0"/>
                <a:ea typeface="+mj-ea"/>
                <a:cs typeface="+mj-cs"/>
              </a:rPr>
              <a:t>aliquos</a:t>
            </a:r>
            <a:r>
              <a:rPr lang="sv-SE" sz="2200" b="0" i="0" kern="1200" baseline="0" dirty="0">
                <a:solidFill>
                  <a:schemeClr val="tx2"/>
                </a:solidFill>
                <a:effectLst/>
                <a:latin typeface="Helvetica LT Std" pitchFamily="2" charset="0"/>
                <a:ea typeface="+mj-ea"/>
                <a:cs typeface="+mj-cs"/>
              </a:rPr>
              <a:t>.</a:t>
            </a:r>
          </a:p>
          <a:p>
            <a:r>
              <a:rPr lang="sv-SE" sz="2200" b="0" i="0" kern="1200" baseline="0" dirty="0" err="1">
                <a:solidFill>
                  <a:schemeClr val="tx2"/>
                </a:solidFill>
                <a:effectLst/>
                <a:latin typeface="Helvetica LT Std" pitchFamily="2" charset="0"/>
                <a:ea typeface="+mj-ea"/>
                <a:cs typeface="+mj-cs"/>
              </a:rPr>
              <a:t>Tianis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esed</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minienditis</a:t>
            </a:r>
            <a:r>
              <a:rPr lang="sv-SE" sz="2200" b="0" i="0" kern="1200" baseline="0" dirty="0">
                <a:solidFill>
                  <a:schemeClr val="tx2"/>
                </a:solidFill>
                <a:effectLst/>
                <a:latin typeface="Helvetica LT Std" pitchFamily="2" charset="0"/>
                <a:ea typeface="+mj-ea"/>
                <a:cs typeface="+mj-cs"/>
              </a:rPr>
              <a:t> repe </a:t>
            </a:r>
            <a:r>
              <a:rPr lang="sv-SE" sz="2200" b="0" i="0" kern="1200" baseline="0" dirty="0" err="1">
                <a:solidFill>
                  <a:schemeClr val="tx2"/>
                </a:solidFill>
                <a:effectLst/>
                <a:latin typeface="Helvetica LT Std" pitchFamily="2" charset="0"/>
                <a:ea typeface="+mj-ea"/>
                <a:cs typeface="+mj-cs"/>
              </a:rPr>
              <a:t>ri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temperf</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erferum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rerit</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quiae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dolor</a:t>
            </a:r>
            <a:endParaRPr lang="sv-SE" sz="2200" b="0" i="0" kern="1200" baseline="0" dirty="0">
              <a:solidFill>
                <a:schemeClr val="tx2"/>
              </a:solidFill>
              <a:effectLst/>
              <a:latin typeface="Helvetica LT Std" pitchFamily="2" charset="0"/>
              <a:ea typeface="+mj-ea"/>
              <a:cs typeface="+mj-cs"/>
            </a:endParaRPr>
          </a:p>
          <a:p>
            <a:endParaRPr lang="sv-SE" sz="2200" b="0" i="0" kern="1200" baseline="0" dirty="0">
              <a:solidFill>
                <a:schemeClr val="tx2"/>
              </a:solidFill>
              <a:effectLst/>
              <a:latin typeface="Helvetica LT Std" pitchFamily="2" charset="0"/>
              <a:ea typeface="+mj-ea"/>
              <a:cs typeface="+mj-cs"/>
            </a:endParaRPr>
          </a:p>
        </p:txBody>
      </p:sp>
    </p:spTree>
    <p:extLst>
      <p:ext uri="{BB962C8B-B14F-4D97-AF65-F5344CB8AC3E}">
        <p14:creationId xmlns:p14="http://schemas.microsoft.com/office/powerpoint/2010/main" val="219485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mönster ora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889E3F7-2FF7-D04D-AE84-89DFB8B93D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latshållare för text 13">
            <a:extLst>
              <a:ext uri="{FF2B5EF4-FFF2-40B4-BE49-F238E27FC236}">
                <a16:creationId xmlns:a16="http://schemas.microsoft.com/office/drawing/2014/main" id="{4DD3BEFE-8ACF-5D43-9085-18F89D84A627}"/>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5" name="Platshållare för text 15">
            <a:extLst>
              <a:ext uri="{FF2B5EF4-FFF2-40B4-BE49-F238E27FC236}">
                <a16:creationId xmlns:a16="http://schemas.microsoft.com/office/drawing/2014/main" id="{CA962606-C820-3A4C-965E-A8127FF21289}"/>
              </a:ext>
            </a:extLst>
          </p:cNvPr>
          <p:cNvSpPr>
            <a:spLocks noGrp="1"/>
          </p:cNvSpPr>
          <p:nvPr>
            <p:ph type="body" sz="quarter" idx="11" hasCustomPrompt="1"/>
          </p:nvPr>
        </p:nvSpPr>
        <p:spPr>
          <a:xfrm>
            <a:off x="1045067" y="2486437"/>
            <a:ext cx="5699005" cy="2592387"/>
          </a:xfrm>
          <a:prstGeom prst="rect">
            <a:avLst/>
          </a:prstGeom>
        </p:spPr>
        <p:txBody>
          <a:bodyPr/>
          <a:lstStyle>
            <a:lvl1pPr marL="0" indent="0">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dirty="0">
                <a:solidFill>
                  <a:schemeClr val="tx2"/>
                </a:solidFill>
                <a:effectLst/>
                <a:latin typeface="Helvetica LT Std" pitchFamily="2" charset="0"/>
                <a:ea typeface="+mj-ea"/>
                <a:cs typeface="+mj-cs"/>
              </a:rPr>
              <a:t>Ne </a:t>
            </a:r>
            <a:r>
              <a:rPr lang="sv-SE" sz="2200" b="0" i="0" kern="1200" baseline="0" dirty="0" err="1">
                <a:solidFill>
                  <a:schemeClr val="tx2"/>
                </a:solidFill>
                <a:effectLst/>
                <a:latin typeface="Helvetica LT Std" pitchFamily="2" charset="0"/>
                <a:ea typeface="+mj-ea"/>
                <a:cs typeface="+mj-cs"/>
              </a:rPr>
              <a:t>net</a:t>
            </a:r>
            <a:r>
              <a:rPr lang="sv-SE" sz="2200" b="0" i="0" kern="1200" baseline="0" dirty="0">
                <a:solidFill>
                  <a:schemeClr val="tx2"/>
                </a:solidFill>
                <a:effectLst/>
                <a:latin typeface="Helvetica LT Std" pitchFamily="2" charset="0"/>
                <a:ea typeface="+mj-ea"/>
                <a:cs typeface="+mj-cs"/>
              </a:rPr>
              <a:t> ut </a:t>
            </a:r>
            <a:r>
              <a:rPr lang="sv-SE" sz="2200" b="0" i="0" kern="1200" baseline="0" dirty="0" err="1">
                <a:solidFill>
                  <a:schemeClr val="tx2"/>
                </a:solidFill>
                <a:effectLst/>
                <a:latin typeface="Helvetica LT Std" pitchFamily="2" charset="0"/>
                <a:ea typeface="+mj-ea"/>
                <a:cs typeface="+mj-cs"/>
              </a:rPr>
              <a:t>ipsam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estiure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sediamus</a:t>
            </a:r>
            <a:r>
              <a:rPr lang="sv-SE" sz="2200" b="0" i="0" kern="1200" baseline="0" dirty="0">
                <a:solidFill>
                  <a:schemeClr val="tx2"/>
                </a:solidFill>
                <a:effectLst/>
                <a:latin typeface="Helvetica LT Std" pitchFamily="2" charset="0"/>
                <a:ea typeface="+mj-ea"/>
                <a:cs typeface="+mj-cs"/>
              </a:rPr>
              <a:t> del et </a:t>
            </a:r>
            <a:r>
              <a:rPr lang="sv-SE" sz="2200" b="0" i="0" kern="1200" baseline="0" dirty="0" err="1">
                <a:solidFill>
                  <a:schemeClr val="tx2"/>
                </a:solidFill>
                <a:effectLst/>
                <a:latin typeface="Helvetica LT Std" pitchFamily="2" charset="0"/>
                <a:ea typeface="+mj-ea"/>
                <a:cs typeface="+mj-cs"/>
              </a:rPr>
              <a:t>vollaccum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volo</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volupti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nissit</a:t>
            </a:r>
            <a:r>
              <a:rPr lang="sv-SE" sz="2200" b="0" i="0" kern="1200" baseline="0" dirty="0">
                <a:solidFill>
                  <a:schemeClr val="tx2"/>
                </a:solidFill>
                <a:effectLst/>
                <a:latin typeface="Helvetica LT Std" pitchFamily="2" charset="0"/>
                <a:ea typeface="+mj-ea"/>
                <a:cs typeface="+mj-cs"/>
              </a:rPr>
              <a:t> et </a:t>
            </a:r>
            <a:r>
              <a:rPr lang="sv-SE" sz="2200" b="0" i="0" kern="1200" baseline="0" dirty="0" err="1">
                <a:solidFill>
                  <a:schemeClr val="tx2"/>
                </a:solidFill>
                <a:effectLst/>
                <a:latin typeface="Helvetica LT Std" pitchFamily="2" charset="0"/>
                <a:ea typeface="+mj-ea"/>
                <a:cs typeface="+mj-cs"/>
              </a:rPr>
              <a:t>aliquos</a:t>
            </a:r>
            <a:r>
              <a:rPr lang="sv-SE" sz="2200" b="0" i="0" kern="1200" baseline="0" dirty="0">
                <a:solidFill>
                  <a:schemeClr val="tx2"/>
                </a:solidFill>
                <a:effectLst/>
                <a:latin typeface="Helvetica LT Std" pitchFamily="2" charset="0"/>
                <a:ea typeface="+mj-ea"/>
                <a:cs typeface="+mj-cs"/>
              </a:rPr>
              <a:t>.</a:t>
            </a:r>
          </a:p>
          <a:p>
            <a:r>
              <a:rPr lang="sv-SE" sz="2200" b="0" i="0" kern="1200" baseline="0" dirty="0" err="1">
                <a:solidFill>
                  <a:schemeClr val="tx2"/>
                </a:solidFill>
                <a:effectLst/>
                <a:latin typeface="Helvetica LT Std" pitchFamily="2" charset="0"/>
                <a:ea typeface="+mj-ea"/>
                <a:cs typeface="+mj-cs"/>
              </a:rPr>
              <a:t>Tianis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esed</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minienditis</a:t>
            </a:r>
            <a:r>
              <a:rPr lang="sv-SE" sz="2200" b="0" i="0" kern="1200" baseline="0" dirty="0">
                <a:solidFill>
                  <a:schemeClr val="tx2"/>
                </a:solidFill>
                <a:effectLst/>
                <a:latin typeface="Helvetica LT Std" pitchFamily="2" charset="0"/>
                <a:ea typeface="+mj-ea"/>
                <a:cs typeface="+mj-cs"/>
              </a:rPr>
              <a:t> repe </a:t>
            </a:r>
            <a:r>
              <a:rPr lang="sv-SE" sz="2200" b="0" i="0" kern="1200" baseline="0" dirty="0" err="1">
                <a:solidFill>
                  <a:schemeClr val="tx2"/>
                </a:solidFill>
                <a:effectLst/>
                <a:latin typeface="Helvetica LT Std" pitchFamily="2" charset="0"/>
                <a:ea typeface="+mj-ea"/>
                <a:cs typeface="+mj-cs"/>
              </a:rPr>
              <a:t>ri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temperf</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erferum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rerit</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quiae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dolor</a:t>
            </a:r>
            <a:r>
              <a:rPr lang="sv-SE" sz="2200" b="0" i="0" kern="1200" baseline="0" dirty="0">
                <a:solidFill>
                  <a:schemeClr val="tx2"/>
                </a:solidFill>
                <a:effectLst/>
                <a:latin typeface="Helvetica LT Std" pitchFamily="2" charset="0"/>
                <a:ea typeface="+mj-ea"/>
                <a:cs typeface="+mj-cs"/>
              </a:rPr>
              <a:t>.</a:t>
            </a:r>
          </a:p>
          <a:p>
            <a:endParaRPr lang="sv-SE" sz="2200" b="0" i="0" kern="1200" baseline="0" dirty="0">
              <a:solidFill>
                <a:schemeClr val="tx2"/>
              </a:solidFill>
              <a:effectLst/>
              <a:latin typeface="Helvetica LT Std" pitchFamily="2" charset="0"/>
              <a:ea typeface="+mj-ea"/>
              <a:cs typeface="+mj-cs"/>
            </a:endParaRPr>
          </a:p>
        </p:txBody>
      </p:sp>
    </p:spTree>
    <p:extLst>
      <p:ext uri="{BB962C8B-B14F-4D97-AF65-F5344CB8AC3E}">
        <p14:creationId xmlns:p14="http://schemas.microsoft.com/office/powerpoint/2010/main" val="55507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t text mönster blå">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2672CDB-B859-9445-8752-810413EC63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latshållare för text 13">
            <a:extLst>
              <a:ext uri="{FF2B5EF4-FFF2-40B4-BE49-F238E27FC236}">
                <a16:creationId xmlns:a16="http://schemas.microsoft.com/office/drawing/2014/main" id="{B1246DF2-C2CB-B14A-A1A6-3F6592D7CA70}"/>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3" name="Platshållare för text 2">
            <a:extLst>
              <a:ext uri="{FF2B5EF4-FFF2-40B4-BE49-F238E27FC236}">
                <a16:creationId xmlns:a16="http://schemas.microsoft.com/office/drawing/2014/main" id="{EFB5A2F9-4264-0948-B944-D5BE27D7F1DC}"/>
              </a:ext>
            </a:extLst>
          </p:cNvPr>
          <p:cNvSpPr>
            <a:spLocks noGrp="1"/>
          </p:cNvSpPr>
          <p:nvPr>
            <p:ph type="body" sz="quarter" idx="12" hasCustomPrompt="1"/>
          </p:nvPr>
        </p:nvSpPr>
        <p:spPr>
          <a:xfrm>
            <a:off x="1045066" y="2491953"/>
            <a:ext cx="6059046" cy="2665239"/>
          </a:xfrm>
          <a:prstGeom prst="rect">
            <a:avLst/>
          </a:prstGeom>
        </p:spPr>
        <p:txBody>
          <a:bodyPr/>
          <a:lstStyle>
            <a:lvl1pPr marL="0" indent="0">
              <a:spcAft>
                <a:spcPts val="1200"/>
              </a:spcAft>
              <a:buFontTx/>
              <a:buNone/>
              <a:defRPr lang="sv-SE" sz="2200" smtClean="0">
                <a:solidFill>
                  <a:schemeClr val="bg1"/>
                </a:solidFill>
                <a:effectLst/>
              </a:defRPr>
            </a:lvl1pPr>
            <a:lvl2pPr marL="457200" indent="0">
              <a:buFontTx/>
              <a:buNone/>
              <a:defRPr sz="2200">
                <a:solidFill>
                  <a:schemeClr val="bg1"/>
                </a:solidFill>
              </a:defRPr>
            </a:lvl2pPr>
            <a:lvl3pPr marL="914400" indent="0">
              <a:buFontTx/>
              <a:buNone/>
              <a:defRPr sz="2200">
                <a:solidFill>
                  <a:schemeClr val="bg1"/>
                </a:solidFill>
              </a:defRPr>
            </a:lvl3pPr>
            <a:lvl4pPr marL="1371600" indent="0">
              <a:buFontTx/>
              <a:buNone/>
              <a:defRPr sz="2200">
                <a:solidFill>
                  <a:schemeClr val="bg1"/>
                </a:solidFill>
              </a:defRPr>
            </a:lvl4pPr>
            <a:lvl5pPr marL="1828800" indent="0">
              <a:buFontTx/>
              <a:buNone/>
              <a:defRPr sz="2200">
                <a:solidFill>
                  <a:schemeClr val="bg1"/>
                </a:solidFill>
              </a:defRPr>
            </a:lvl5pPr>
          </a:lstStyle>
          <a:p>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quiae</a:t>
            </a:r>
            <a:r>
              <a:rPr lang="sv-SE" dirty="0">
                <a:effectLst/>
                <a:latin typeface="Helvetica LT Std" pitchFamily="2" charset="0"/>
              </a:rPr>
              <a:t> </a:t>
            </a:r>
            <a:r>
              <a:rPr lang="sv-SE" dirty="0" err="1">
                <a:effectLst/>
                <a:latin typeface="Helvetica LT Std" pitchFamily="2" charset="0"/>
              </a:rPr>
              <a:t>dolor</a:t>
            </a:r>
            <a:r>
              <a:rPr lang="sv-SE" dirty="0">
                <a:effectLst/>
                <a:latin typeface="Helvetica LT Std" pitchFamily="2" charset="0"/>
              </a:rPr>
              <a:t> </a:t>
            </a:r>
            <a:r>
              <a:rPr lang="sv-SE" dirty="0" err="1">
                <a:effectLst/>
                <a:latin typeface="Helvetica LT Std" pitchFamily="2" charset="0"/>
              </a:rPr>
              <a:t>audit</a:t>
            </a:r>
            <a:r>
              <a:rPr lang="sv-SE" dirty="0">
                <a:effectLst/>
                <a:latin typeface="Helvetica LT Std" pitchFamily="2" charset="0"/>
              </a:rPr>
              <a:t> et </a:t>
            </a:r>
            <a:r>
              <a:rPr lang="sv-SE" dirty="0" err="1">
                <a:effectLst/>
                <a:latin typeface="Helvetica LT Std" pitchFamily="2" charset="0"/>
              </a:rPr>
              <a:t>voluptus</a:t>
            </a:r>
            <a:r>
              <a:rPr lang="sv-SE" dirty="0">
                <a:effectLst/>
                <a:latin typeface="Helvetica LT Std" pitchFamily="2" charset="0"/>
              </a:rPr>
              <a:t> </a:t>
            </a:r>
            <a:r>
              <a:rPr lang="sv-SE" dirty="0" err="1">
                <a:effectLst/>
                <a:latin typeface="Helvetica LT Std" pitchFamily="2" charset="0"/>
              </a:rPr>
              <a:t>dustis</a:t>
            </a:r>
            <a:r>
              <a:rPr lang="sv-SE" dirty="0">
                <a:effectLst/>
                <a:latin typeface="Helvetica LT Std" pitchFamily="2" charset="0"/>
              </a:rPr>
              <a:t> </a:t>
            </a:r>
            <a:r>
              <a:rPr lang="sv-SE" dirty="0" err="1">
                <a:effectLst/>
                <a:latin typeface="Helvetica LT Std" pitchFamily="2" charset="0"/>
              </a:rPr>
              <a:t>experum</a:t>
            </a:r>
            <a:r>
              <a:rPr lang="sv-SE" dirty="0">
                <a:effectLst/>
                <a:latin typeface="Helvetica LT Std" pitchFamily="2" charset="0"/>
              </a:rPr>
              <a:t> </a:t>
            </a:r>
            <a:r>
              <a:rPr lang="sv-SE" dirty="0" err="1">
                <a:effectLst/>
                <a:latin typeface="Helvetica LT Std" pitchFamily="2" charset="0"/>
              </a:rPr>
              <a:t>ea</a:t>
            </a:r>
            <a:r>
              <a:rPr lang="sv-SE" dirty="0">
                <a:effectLst/>
                <a:latin typeface="Helvetica LT Std" pitchFamily="2" charset="0"/>
              </a:rPr>
              <a:t> </a:t>
            </a:r>
            <a:r>
              <a:rPr lang="sv-SE" dirty="0" err="1">
                <a:effectLst/>
                <a:latin typeface="Helvetica LT Std" pitchFamily="2" charset="0"/>
              </a:rPr>
              <a:t>qui</a:t>
            </a:r>
            <a:r>
              <a:rPr lang="sv-SE" dirty="0">
                <a:effectLst/>
                <a:latin typeface="Helvetica LT Std" pitchFamily="2" charset="0"/>
              </a:rPr>
              <a:t> </a:t>
            </a:r>
            <a:r>
              <a:rPr lang="sv-SE" dirty="0" err="1">
                <a:effectLst/>
                <a:latin typeface="Helvetica LT Std" pitchFamily="2" charset="0"/>
              </a:rPr>
              <a:t>ditem</a:t>
            </a:r>
            <a:r>
              <a:rPr lang="sv-SE" dirty="0">
                <a:effectLst/>
                <a:latin typeface="Helvetica LT Std" pitchFamily="2" charset="0"/>
              </a:rPr>
              <a:t> </a:t>
            </a:r>
            <a:r>
              <a:rPr lang="sv-SE" dirty="0" err="1">
                <a:effectLst/>
                <a:latin typeface="Helvetica LT Std" pitchFamily="2" charset="0"/>
              </a:rPr>
              <a:t>fugiassi</a:t>
            </a:r>
            <a:r>
              <a:rPr lang="sv-SE" dirty="0">
                <a:effectLst/>
                <a:latin typeface="Helvetica LT Std" pitchFamily="2" charset="0"/>
              </a:rPr>
              <a:t> </a:t>
            </a:r>
            <a:r>
              <a:rPr lang="sv-SE" dirty="0" err="1">
                <a:effectLst/>
                <a:latin typeface="Helvetica LT Std" pitchFamily="2" charset="0"/>
              </a:rPr>
              <a:t>soluptibus</a:t>
            </a:r>
            <a:r>
              <a:rPr lang="sv-SE" dirty="0">
                <a:effectLst/>
                <a:latin typeface="Helvetica LT Std" pitchFamily="2" charset="0"/>
              </a:rPr>
              <a:t>.</a:t>
            </a:r>
          </a:p>
          <a:p>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t>
            </a:r>
            <a:r>
              <a:rPr lang="sv-SE" dirty="0">
                <a:effectLst/>
                <a:latin typeface="Helvetica LT Std" pitchFamily="2" charset="0"/>
              </a:rPr>
              <a:t> </a:t>
            </a:r>
            <a:r>
              <a:rPr lang="sv-SE" dirty="0" err="1">
                <a:effectLst/>
                <a:latin typeface="Helvetica LT Std" pitchFamily="2" charset="0"/>
              </a:rPr>
              <a:t>atem</a:t>
            </a:r>
            <a:r>
              <a:rPr lang="sv-SE" dirty="0">
                <a:effectLst/>
                <a:latin typeface="Helvetica LT Std" pitchFamily="2" charset="0"/>
              </a:rPr>
              <a:t> </a:t>
            </a:r>
            <a:r>
              <a:rPr lang="sv-SE" dirty="0" err="1">
                <a:effectLst/>
                <a:latin typeface="Helvetica LT Std" pitchFamily="2" charset="0"/>
              </a:rPr>
              <a:t>quodi</a:t>
            </a:r>
            <a:r>
              <a:rPr lang="sv-SE" dirty="0">
                <a:effectLst/>
                <a:latin typeface="Helvetica LT Std" pitchFamily="2" charset="0"/>
              </a:rPr>
              <a:t> as </a:t>
            </a:r>
            <a:r>
              <a:rPr lang="sv-SE" dirty="0" err="1">
                <a:effectLst/>
                <a:latin typeface="Helvetica LT Std" pitchFamily="2" charset="0"/>
              </a:rPr>
              <a:t>seque</a:t>
            </a:r>
            <a:r>
              <a:rPr lang="sv-SE" dirty="0">
                <a:effectLst/>
                <a:latin typeface="Helvetica LT Std" pitchFamily="2" charset="0"/>
              </a:rPr>
              <a:t> </a:t>
            </a:r>
            <a:r>
              <a:rPr lang="sv-SE" dirty="0" err="1">
                <a:effectLst/>
                <a:latin typeface="Helvetica LT Std" pitchFamily="2" charset="0"/>
              </a:rPr>
              <a:t>qui</a:t>
            </a:r>
            <a:r>
              <a:rPr lang="sv-SE" dirty="0">
                <a:effectLst/>
                <a:latin typeface="Helvetica LT Std" pitchFamily="2" charset="0"/>
              </a:rPr>
              <a:t> </a:t>
            </a:r>
            <a:r>
              <a:rPr lang="sv-SE" dirty="0" err="1">
                <a:effectLst/>
                <a:latin typeface="Helvetica LT Std" pitchFamily="2" charset="0"/>
              </a:rPr>
              <a:t>ipisqua</a:t>
            </a:r>
            <a:r>
              <a:rPr lang="sv-SE" dirty="0">
                <a:effectLst/>
                <a:latin typeface="Helvetica LT Std" pitchFamily="2" charset="0"/>
              </a:rPr>
              <a:t> </a:t>
            </a:r>
            <a:r>
              <a:rPr lang="sv-SE" dirty="0" err="1">
                <a:effectLst/>
                <a:latin typeface="Helvetica LT Std" pitchFamily="2" charset="0"/>
              </a:rPr>
              <a:t>eptatque</a:t>
            </a:r>
            <a:r>
              <a:rPr lang="sv-SE" dirty="0">
                <a:effectLst/>
                <a:latin typeface="Helvetica LT Std" pitchFamily="2" charset="0"/>
              </a:rPr>
              <a:t> et </a:t>
            </a:r>
            <a:r>
              <a:rPr lang="sv-SE" dirty="0" err="1">
                <a:effectLst/>
                <a:latin typeface="Helvetica LT Std" pitchFamily="2" charset="0"/>
              </a:rPr>
              <a:t>ditem</a:t>
            </a:r>
            <a:r>
              <a:rPr lang="sv-SE" dirty="0">
                <a:effectLst/>
                <a:latin typeface="Helvetica LT Std" pitchFamily="2" charset="0"/>
              </a:rPr>
              <a:t> </a:t>
            </a:r>
            <a:r>
              <a:rPr lang="sv-SE" dirty="0" err="1">
                <a:effectLst/>
                <a:latin typeface="Helvetica LT Std" pitchFamily="2" charset="0"/>
              </a:rPr>
              <a:t>qui</a:t>
            </a:r>
            <a:r>
              <a:rPr lang="sv-SE" dirty="0">
                <a:effectLst/>
                <a:latin typeface="Helvetica LT Std" pitchFamily="2" charset="0"/>
              </a:rPr>
              <a:t> </a:t>
            </a:r>
            <a:r>
              <a:rPr lang="sv-SE" dirty="0" err="1">
                <a:effectLst/>
                <a:latin typeface="Helvetica LT Std" pitchFamily="2" charset="0"/>
              </a:rPr>
              <a:t>ipisqua</a:t>
            </a:r>
            <a:r>
              <a:rPr lang="sv-SE" dirty="0">
                <a:effectLst/>
                <a:latin typeface="Helvetica LT Std" pitchFamily="2" charset="0"/>
              </a:rPr>
              <a:t> </a:t>
            </a:r>
            <a:r>
              <a:rPr lang="sv-SE" dirty="0" err="1">
                <a:effectLst/>
                <a:latin typeface="Helvetica LT Std" pitchFamily="2" charset="0"/>
              </a:rPr>
              <a:t>fugiassi</a:t>
            </a:r>
            <a:r>
              <a:rPr lang="sv-SE" dirty="0">
                <a:effectLst/>
                <a:latin typeface="Helvetica LT Std" pitchFamily="2" charset="0"/>
              </a:rPr>
              <a:t>.</a:t>
            </a:r>
          </a:p>
        </p:txBody>
      </p:sp>
    </p:spTree>
    <p:extLst>
      <p:ext uri="{BB962C8B-B14F-4D97-AF65-F5344CB8AC3E}">
        <p14:creationId xmlns:p14="http://schemas.microsoft.com/office/powerpoint/2010/main" val="3092280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t text mönster ljusblå">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5F0BA9E-C698-8147-B238-BD9D9C2AF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latshållare för text 13">
            <a:extLst>
              <a:ext uri="{FF2B5EF4-FFF2-40B4-BE49-F238E27FC236}">
                <a16:creationId xmlns:a16="http://schemas.microsoft.com/office/drawing/2014/main" id="{B1246DF2-C2CB-B14A-A1A6-3F6592D7CA70}"/>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6" name="Platshållare för text 2">
            <a:extLst>
              <a:ext uri="{FF2B5EF4-FFF2-40B4-BE49-F238E27FC236}">
                <a16:creationId xmlns:a16="http://schemas.microsoft.com/office/drawing/2014/main" id="{ECD890D9-1742-FD49-B577-51B3A5F685A1}"/>
              </a:ext>
            </a:extLst>
          </p:cNvPr>
          <p:cNvSpPr>
            <a:spLocks noGrp="1"/>
          </p:cNvSpPr>
          <p:nvPr>
            <p:ph type="body" sz="quarter" idx="12" hasCustomPrompt="1"/>
          </p:nvPr>
        </p:nvSpPr>
        <p:spPr>
          <a:xfrm>
            <a:off x="1045066" y="2491953"/>
            <a:ext cx="6059046" cy="2665239"/>
          </a:xfrm>
          <a:prstGeom prst="rect">
            <a:avLst/>
          </a:prstGeom>
        </p:spPr>
        <p:txBody>
          <a:bodyPr/>
          <a:lstStyle>
            <a:lvl1pPr marL="0" indent="0">
              <a:spcAft>
                <a:spcPts val="1200"/>
              </a:spcAft>
              <a:buFontTx/>
              <a:buNone/>
              <a:defRPr lang="sv-SE" sz="2200" smtClean="0">
                <a:solidFill>
                  <a:schemeClr val="bg1"/>
                </a:solidFill>
                <a:effectLst/>
              </a:defRPr>
            </a:lvl1pPr>
            <a:lvl2pPr marL="457200" indent="0">
              <a:buFontTx/>
              <a:buNone/>
              <a:defRPr sz="2200">
                <a:solidFill>
                  <a:schemeClr val="bg1"/>
                </a:solidFill>
              </a:defRPr>
            </a:lvl2pPr>
            <a:lvl3pPr marL="914400" indent="0">
              <a:buFontTx/>
              <a:buNone/>
              <a:defRPr sz="2200">
                <a:solidFill>
                  <a:schemeClr val="bg1"/>
                </a:solidFill>
              </a:defRPr>
            </a:lvl3pPr>
            <a:lvl4pPr marL="1371600" indent="0">
              <a:buFontTx/>
              <a:buNone/>
              <a:defRPr sz="2200">
                <a:solidFill>
                  <a:schemeClr val="bg1"/>
                </a:solidFill>
              </a:defRPr>
            </a:lvl4pPr>
            <a:lvl5pPr marL="1828800" indent="0">
              <a:buFontTx/>
              <a:buNone/>
              <a:defRPr sz="2200">
                <a:solidFill>
                  <a:schemeClr val="bg1"/>
                </a:solidFill>
              </a:defRPr>
            </a:lvl5pPr>
          </a:lstStyle>
          <a:p>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quiae</a:t>
            </a:r>
            <a:r>
              <a:rPr lang="sv-SE" dirty="0">
                <a:effectLst/>
                <a:latin typeface="Helvetica LT Std" pitchFamily="2" charset="0"/>
              </a:rPr>
              <a:t> </a:t>
            </a:r>
            <a:r>
              <a:rPr lang="sv-SE" dirty="0" err="1">
                <a:effectLst/>
                <a:latin typeface="Helvetica LT Std" pitchFamily="2" charset="0"/>
              </a:rPr>
              <a:t>dolor</a:t>
            </a:r>
            <a:r>
              <a:rPr lang="sv-SE" dirty="0">
                <a:effectLst/>
                <a:latin typeface="Helvetica LT Std" pitchFamily="2" charset="0"/>
              </a:rPr>
              <a:t> </a:t>
            </a:r>
            <a:r>
              <a:rPr lang="sv-SE" dirty="0" err="1">
                <a:effectLst/>
                <a:latin typeface="Helvetica LT Std" pitchFamily="2" charset="0"/>
              </a:rPr>
              <a:t>audit</a:t>
            </a:r>
            <a:r>
              <a:rPr lang="sv-SE" dirty="0">
                <a:effectLst/>
                <a:latin typeface="Helvetica LT Std" pitchFamily="2" charset="0"/>
              </a:rPr>
              <a:t> et </a:t>
            </a:r>
            <a:r>
              <a:rPr lang="sv-SE" dirty="0" err="1">
                <a:effectLst/>
                <a:latin typeface="Helvetica LT Std" pitchFamily="2" charset="0"/>
              </a:rPr>
              <a:t>voluptus</a:t>
            </a:r>
            <a:r>
              <a:rPr lang="sv-SE" dirty="0">
                <a:effectLst/>
                <a:latin typeface="Helvetica LT Std" pitchFamily="2" charset="0"/>
              </a:rPr>
              <a:t> </a:t>
            </a:r>
            <a:r>
              <a:rPr lang="sv-SE" dirty="0" err="1">
                <a:effectLst/>
                <a:latin typeface="Helvetica LT Std" pitchFamily="2" charset="0"/>
              </a:rPr>
              <a:t>dustis</a:t>
            </a:r>
            <a:r>
              <a:rPr lang="sv-SE" dirty="0">
                <a:effectLst/>
                <a:latin typeface="Helvetica LT Std" pitchFamily="2" charset="0"/>
              </a:rPr>
              <a:t> </a:t>
            </a:r>
            <a:r>
              <a:rPr lang="sv-SE" dirty="0" err="1">
                <a:effectLst/>
                <a:latin typeface="Helvetica LT Std" pitchFamily="2" charset="0"/>
              </a:rPr>
              <a:t>experum</a:t>
            </a:r>
            <a:r>
              <a:rPr lang="sv-SE" dirty="0">
                <a:effectLst/>
                <a:latin typeface="Helvetica LT Std" pitchFamily="2" charset="0"/>
              </a:rPr>
              <a:t> </a:t>
            </a:r>
            <a:r>
              <a:rPr lang="sv-SE" dirty="0" err="1">
                <a:effectLst/>
                <a:latin typeface="Helvetica LT Std" pitchFamily="2" charset="0"/>
              </a:rPr>
              <a:t>ea</a:t>
            </a:r>
            <a:r>
              <a:rPr lang="sv-SE" dirty="0">
                <a:effectLst/>
                <a:latin typeface="Helvetica LT Std" pitchFamily="2" charset="0"/>
              </a:rPr>
              <a:t> </a:t>
            </a:r>
            <a:r>
              <a:rPr lang="sv-SE" dirty="0" err="1">
                <a:effectLst/>
                <a:latin typeface="Helvetica LT Std" pitchFamily="2" charset="0"/>
              </a:rPr>
              <a:t>qui</a:t>
            </a:r>
            <a:r>
              <a:rPr lang="sv-SE" dirty="0">
                <a:effectLst/>
                <a:latin typeface="Helvetica LT Std" pitchFamily="2" charset="0"/>
              </a:rPr>
              <a:t> </a:t>
            </a:r>
            <a:r>
              <a:rPr lang="sv-SE" dirty="0" err="1">
                <a:effectLst/>
                <a:latin typeface="Helvetica LT Std" pitchFamily="2" charset="0"/>
              </a:rPr>
              <a:t>ditem</a:t>
            </a:r>
            <a:r>
              <a:rPr lang="sv-SE" dirty="0">
                <a:effectLst/>
                <a:latin typeface="Helvetica LT Std" pitchFamily="2" charset="0"/>
              </a:rPr>
              <a:t> </a:t>
            </a:r>
            <a:r>
              <a:rPr lang="sv-SE" dirty="0" err="1">
                <a:effectLst/>
                <a:latin typeface="Helvetica LT Std" pitchFamily="2" charset="0"/>
              </a:rPr>
              <a:t>fugiassi</a:t>
            </a:r>
            <a:r>
              <a:rPr lang="sv-SE" dirty="0">
                <a:effectLst/>
                <a:latin typeface="Helvetica LT Std" pitchFamily="2" charset="0"/>
              </a:rPr>
              <a:t> </a:t>
            </a:r>
            <a:r>
              <a:rPr lang="sv-SE" dirty="0" err="1">
                <a:effectLst/>
                <a:latin typeface="Helvetica LT Std" pitchFamily="2" charset="0"/>
              </a:rPr>
              <a:t>soluptibus</a:t>
            </a:r>
            <a:r>
              <a:rPr lang="sv-SE" dirty="0">
                <a:effectLst/>
                <a:latin typeface="Helvetica LT Std" pitchFamily="2" charset="0"/>
              </a:rPr>
              <a:t>.</a:t>
            </a:r>
          </a:p>
          <a:p>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t>
            </a:r>
            <a:r>
              <a:rPr lang="sv-SE" dirty="0">
                <a:effectLst/>
                <a:latin typeface="Helvetica LT Std" pitchFamily="2" charset="0"/>
              </a:rPr>
              <a:t> </a:t>
            </a:r>
            <a:r>
              <a:rPr lang="sv-SE" dirty="0" err="1">
                <a:effectLst/>
                <a:latin typeface="Helvetica LT Std" pitchFamily="2" charset="0"/>
              </a:rPr>
              <a:t>atem</a:t>
            </a:r>
            <a:r>
              <a:rPr lang="sv-SE" dirty="0">
                <a:effectLst/>
                <a:latin typeface="Helvetica LT Std" pitchFamily="2" charset="0"/>
              </a:rPr>
              <a:t> </a:t>
            </a:r>
            <a:r>
              <a:rPr lang="sv-SE" dirty="0" err="1">
                <a:effectLst/>
                <a:latin typeface="Helvetica LT Std" pitchFamily="2" charset="0"/>
              </a:rPr>
              <a:t>quodi</a:t>
            </a:r>
            <a:r>
              <a:rPr lang="sv-SE" dirty="0">
                <a:effectLst/>
                <a:latin typeface="Helvetica LT Std" pitchFamily="2" charset="0"/>
              </a:rPr>
              <a:t> as </a:t>
            </a:r>
            <a:r>
              <a:rPr lang="sv-SE" dirty="0" err="1">
                <a:effectLst/>
                <a:latin typeface="Helvetica LT Std" pitchFamily="2" charset="0"/>
              </a:rPr>
              <a:t>seque</a:t>
            </a:r>
            <a:r>
              <a:rPr lang="sv-SE" dirty="0">
                <a:effectLst/>
                <a:latin typeface="Helvetica LT Std" pitchFamily="2" charset="0"/>
              </a:rPr>
              <a:t> </a:t>
            </a:r>
            <a:r>
              <a:rPr lang="sv-SE" dirty="0" err="1">
                <a:effectLst/>
                <a:latin typeface="Helvetica LT Std" pitchFamily="2" charset="0"/>
              </a:rPr>
              <a:t>qui</a:t>
            </a:r>
            <a:r>
              <a:rPr lang="sv-SE" dirty="0">
                <a:effectLst/>
                <a:latin typeface="Helvetica LT Std" pitchFamily="2" charset="0"/>
              </a:rPr>
              <a:t> </a:t>
            </a:r>
            <a:r>
              <a:rPr lang="sv-SE" dirty="0" err="1">
                <a:effectLst/>
                <a:latin typeface="Helvetica LT Std" pitchFamily="2" charset="0"/>
              </a:rPr>
              <a:t>ipisqua</a:t>
            </a:r>
            <a:r>
              <a:rPr lang="sv-SE" dirty="0">
                <a:effectLst/>
                <a:latin typeface="Helvetica LT Std" pitchFamily="2" charset="0"/>
              </a:rPr>
              <a:t> </a:t>
            </a:r>
            <a:r>
              <a:rPr lang="sv-SE" dirty="0" err="1">
                <a:effectLst/>
                <a:latin typeface="Helvetica LT Std" pitchFamily="2" charset="0"/>
              </a:rPr>
              <a:t>eptatque</a:t>
            </a:r>
            <a:r>
              <a:rPr lang="sv-SE" dirty="0">
                <a:effectLst/>
                <a:latin typeface="Helvetica LT Std" pitchFamily="2" charset="0"/>
              </a:rPr>
              <a:t> et </a:t>
            </a:r>
            <a:r>
              <a:rPr lang="sv-SE" dirty="0" err="1">
                <a:effectLst/>
                <a:latin typeface="Helvetica LT Std" pitchFamily="2" charset="0"/>
              </a:rPr>
              <a:t>ditem</a:t>
            </a:r>
            <a:r>
              <a:rPr lang="sv-SE" dirty="0">
                <a:effectLst/>
                <a:latin typeface="Helvetica LT Std" pitchFamily="2" charset="0"/>
              </a:rPr>
              <a:t> </a:t>
            </a:r>
            <a:r>
              <a:rPr lang="sv-SE" dirty="0" err="1">
                <a:effectLst/>
                <a:latin typeface="Helvetica LT Std" pitchFamily="2" charset="0"/>
              </a:rPr>
              <a:t>qui</a:t>
            </a:r>
            <a:r>
              <a:rPr lang="sv-SE" dirty="0">
                <a:effectLst/>
                <a:latin typeface="Helvetica LT Std" pitchFamily="2" charset="0"/>
              </a:rPr>
              <a:t> </a:t>
            </a:r>
            <a:r>
              <a:rPr lang="sv-SE" dirty="0" err="1">
                <a:effectLst/>
                <a:latin typeface="Helvetica LT Std" pitchFamily="2" charset="0"/>
              </a:rPr>
              <a:t>ipisqua</a:t>
            </a:r>
            <a:r>
              <a:rPr lang="sv-SE" dirty="0">
                <a:effectLst/>
                <a:latin typeface="Helvetica LT Std" pitchFamily="2" charset="0"/>
              </a:rPr>
              <a:t> </a:t>
            </a:r>
            <a:r>
              <a:rPr lang="sv-SE" dirty="0" err="1">
                <a:effectLst/>
                <a:latin typeface="Helvetica LT Std" pitchFamily="2" charset="0"/>
              </a:rPr>
              <a:t>fugiassi</a:t>
            </a:r>
            <a:r>
              <a:rPr lang="sv-SE" dirty="0">
                <a:effectLst/>
                <a:latin typeface="Helvetica LT Std" pitchFamily="2" charset="0"/>
              </a:rPr>
              <a:t>.</a:t>
            </a:r>
          </a:p>
        </p:txBody>
      </p:sp>
    </p:spTree>
    <p:extLst>
      <p:ext uri="{BB962C8B-B14F-4D97-AF65-F5344CB8AC3E}">
        <p14:creationId xmlns:p14="http://schemas.microsoft.com/office/powerpoint/2010/main" val="25194226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mönsterdel blå">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7BE3F353-0EB2-1043-BB40-0D04091BC2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ubrik 1">
            <a:extLst>
              <a:ext uri="{FF2B5EF4-FFF2-40B4-BE49-F238E27FC236}">
                <a16:creationId xmlns:a16="http://schemas.microsoft.com/office/drawing/2014/main" id="{0923E159-0813-004F-8EC3-5D946AE68989}"/>
              </a:ext>
            </a:extLst>
          </p:cNvPr>
          <p:cNvSpPr txBox="1">
            <a:spLocks/>
          </p:cNvSpPr>
          <p:nvPr userDrawn="1"/>
        </p:nvSpPr>
        <p:spPr bwMode="auto">
          <a:xfrm>
            <a:off x="1045067" y="5229200"/>
            <a:ext cx="6264696"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0"/>
              </a:spcBef>
              <a:spcAft>
                <a:spcPct val="0"/>
              </a:spcAft>
              <a:buFontTx/>
              <a:buNone/>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Helvetica LT Std" pitchFamily="34" charset="0"/>
              </a:defRPr>
            </a:lvl2pPr>
            <a:lvl3pPr algn="ctr" rtl="0" eaLnBrk="1" fontAlgn="base" hangingPunct="1">
              <a:spcBef>
                <a:spcPct val="0"/>
              </a:spcBef>
              <a:spcAft>
                <a:spcPct val="0"/>
              </a:spcAft>
              <a:defRPr sz="4400">
                <a:solidFill>
                  <a:schemeClr val="tx2"/>
                </a:solidFill>
                <a:latin typeface="Helvetica LT Std" pitchFamily="34" charset="0"/>
              </a:defRPr>
            </a:lvl3pPr>
            <a:lvl4pPr algn="ctr" rtl="0" eaLnBrk="1" fontAlgn="base" hangingPunct="1">
              <a:spcBef>
                <a:spcPct val="0"/>
              </a:spcBef>
              <a:spcAft>
                <a:spcPct val="0"/>
              </a:spcAft>
              <a:defRPr sz="4400">
                <a:solidFill>
                  <a:schemeClr val="tx2"/>
                </a:solidFill>
                <a:latin typeface="Helvetica LT Std" pitchFamily="34" charset="0"/>
              </a:defRPr>
            </a:lvl4pPr>
            <a:lvl5pPr algn="ctr" rtl="0" eaLnBrk="1" fontAlgn="base" hangingPunct="1">
              <a:spcBef>
                <a:spcPct val="0"/>
              </a:spcBef>
              <a:spcAft>
                <a:spcPct val="0"/>
              </a:spcAft>
              <a:defRPr sz="4400">
                <a:solidFill>
                  <a:schemeClr val="tx2"/>
                </a:solidFill>
                <a:latin typeface="Helvetica LT Std" pitchFamily="34" charset="0"/>
              </a:defRPr>
            </a:lvl5pPr>
            <a:lvl6pPr marL="457200" algn="ctr" rtl="0" eaLnBrk="1" fontAlgn="base" hangingPunct="1">
              <a:spcBef>
                <a:spcPct val="0"/>
              </a:spcBef>
              <a:spcAft>
                <a:spcPct val="0"/>
              </a:spcAft>
              <a:defRPr sz="4400">
                <a:solidFill>
                  <a:schemeClr val="tx2"/>
                </a:solidFill>
                <a:latin typeface="Helvetica LT Std" pitchFamily="34" charset="0"/>
              </a:defRPr>
            </a:lvl6pPr>
            <a:lvl7pPr marL="914400" algn="ctr" rtl="0" eaLnBrk="1" fontAlgn="base" hangingPunct="1">
              <a:spcBef>
                <a:spcPct val="0"/>
              </a:spcBef>
              <a:spcAft>
                <a:spcPct val="0"/>
              </a:spcAft>
              <a:defRPr sz="4400">
                <a:solidFill>
                  <a:schemeClr val="tx2"/>
                </a:solidFill>
                <a:latin typeface="Helvetica LT Std" pitchFamily="34" charset="0"/>
              </a:defRPr>
            </a:lvl7pPr>
            <a:lvl8pPr marL="1371600" algn="ctr" rtl="0" eaLnBrk="1" fontAlgn="base" hangingPunct="1">
              <a:spcBef>
                <a:spcPct val="0"/>
              </a:spcBef>
              <a:spcAft>
                <a:spcPct val="0"/>
              </a:spcAft>
              <a:defRPr sz="4400">
                <a:solidFill>
                  <a:schemeClr val="tx2"/>
                </a:solidFill>
                <a:latin typeface="Helvetica LT Std" pitchFamily="34" charset="0"/>
              </a:defRPr>
            </a:lvl8pPr>
            <a:lvl9pPr marL="1828800" algn="ctr" rtl="0" eaLnBrk="1" fontAlgn="base" hangingPunct="1">
              <a:spcBef>
                <a:spcPct val="0"/>
              </a:spcBef>
              <a:spcAft>
                <a:spcPct val="0"/>
              </a:spcAft>
              <a:defRPr sz="4400">
                <a:solidFill>
                  <a:schemeClr val="tx2"/>
                </a:solidFill>
                <a:latin typeface="Helvetica LT Std" pitchFamily="34" charset="0"/>
              </a:defRPr>
            </a:lvl9pPr>
          </a:lstStyle>
          <a:p>
            <a:pPr>
              <a:lnSpc>
                <a:spcPts val="1880"/>
              </a:lnSpc>
            </a:pPr>
            <a:r>
              <a:rPr lang="sv-SE" sz="1200" b="0" kern="0" baseline="0" dirty="0">
                <a:solidFill>
                  <a:schemeClr val="bg1"/>
                </a:solidFill>
                <a:latin typeface="Helvetica LT Std" pitchFamily="2" charset="0"/>
              </a:rPr>
              <a:t>Kontakt</a:t>
            </a:r>
            <a:br>
              <a:rPr lang="sv-SE" sz="1200" b="0" kern="0" baseline="0" dirty="0">
                <a:solidFill>
                  <a:schemeClr val="bg1"/>
                </a:solidFill>
                <a:latin typeface="Helvetica LT Std" pitchFamily="2" charset="0"/>
              </a:rPr>
            </a:br>
            <a:r>
              <a:rPr lang="sv-SE" sz="1200" b="0" kern="0" baseline="0" dirty="0">
                <a:solidFill>
                  <a:schemeClr val="bg1"/>
                </a:solidFill>
                <a:latin typeface="Helvetica LT Std" pitchFamily="2" charset="0"/>
              </a:rPr>
              <a:t>Namn Efternamn, titel </a:t>
            </a:r>
          </a:p>
          <a:p>
            <a:pPr>
              <a:lnSpc>
                <a:spcPts val="1880"/>
              </a:lnSpc>
            </a:pPr>
            <a:r>
              <a:rPr lang="sv-SE" sz="1200" b="0" kern="0" baseline="0" dirty="0">
                <a:solidFill>
                  <a:schemeClr val="bg1"/>
                </a:solidFill>
                <a:latin typeface="Helvetica LT Std" pitchFamily="2" charset="0"/>
              </a:rPr>
              <a:t>Förvaltning</a:t>
            </a:r>
          </a:p>
        </p:txBody>
      </p:sp>
      <p:sp>
        <p:nvSpPr>
          <p:cNvPr id="14" name="Platshållare för text 13">
            <a:extLst>
              <a:ext uri="{FF2B5EF4-FFF2-40B4-BE49-F238E27FC236}">
                <a16:creationId xmlns:a16="http://schemas.microsoft.com/office/drawing/2014/main" id="{D8AE014C-5D11-AA4B-9B5A-E10B97601B64}"/>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16" name="Platshållare för text 15">
            <a:extLst>
              <a:ext uri="{FF2B5EF4-FFF2-40B4-BE49-F238E27FC236}">
                <a16:creationId xmlns:a16="http://schemas.microsoft.com/office/drawing/2014/main" id="{DB7CF14D-D680-3F46-BDF1-EE9D98B557B7}"/>
              </a:ext>
            </a:extLst>
          </p:cNvPr>
          <p:cNvSpPr>
            <a:spLocks noGrp="1"/>
          </p:cNvSpPr>
          <p:nvPr>
            <p:ph type="body" sz="quarter" idx="11" hasCustomPrompt="1"/>
          </p:nvPr>
        </p:nvSpPr>
        <p:spPr>
          <a:xfrm>
            <a:off x="1045067" y="2486437"/>
            <a:ext cx="5699005" cy="2592387"/>
          </a:xfrm>
          <a:prstGeom prst="rect">
            <a:avLst/>
          </a:prstGeom>
        </p:spPr>
        <p:txBody>
          <a:bodyPr/>
          <a:lstStyle>
            <a:lvl1pPr marL="0" indent="0">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dirty="0">
                <a:solidFill>
                  <a:schemeClr val="tx2"/>
                </a:solidFill>
                <a:effectLst/>
                <a:latin typeface="Helvetica LT Std" pitchFamily="2" charset="0"/>
                <a:ea typeface="+mj-ea"/>
                <a:cs typeface="+mj-cs"/>
              </a:rPr>
              <a:t>Ne </a:t>
            </a:r>
            <a:r>
              <a:rPr lang="sv-SE" sz="2200" b="0" i="0" kern="1200" baseline="0" dirty="0" err="1">
                <a:solidFill>
                  <a:schemeClr val="tx2"/>
                </a:solidFill>
                <a:effectLst/>
                <a:latin typeface="Helvetica LT Std" pitchFamily="2" charset="0"/>
                <a:ea typeface="+mj-ea"/>
                <a:cs typeface="+mj-cs"/>
              </a:rPr>
              <a:t>net</a:t>
            </a:r>
            <a:r>
              <a:rPr lang="sv-SE" sz="2200" b="0" i="0" kern="1200" baseline="0" dirty="0">
                <a:solidFill>
                  <a:schemeClr val="tx2"/>
                </a:solidFill>
                <a:effectLst/>
                <a:latin typeface="Helvetica LT Std" pitchFamily="2" charset="0"/>
                <a:ea typeface="+mj-ea"/>
                <a:cs typeface="+mj-cs"/>
              </a:rPr>
              <a:t> ut </a:t>
            </a:r>
            <a:r>
              <a:rPr lang="sv-SE" sz="2200" b="0" i="0" kern="1200" baseline="0" dirty="0" err="1">
                <a:solidFill>
                  <a:schemeClr val="tx2"/>
                </a:solidFill>
                <a:effectLst/>
                <a:latin typeface="Helvetica LT Std" pitchFamily="2" charset="0"/>
                <a:ea typeface="+mj-ea"/>
                <a:cs typeface="+mj-cs"/>
              </a:rPr>
              <a:t>ipsam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estiure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sediamus</a:t>
            </a:r>
            <a:r>
              <a:rPr lang="sv-SE" sz="2200" b="0" i="0" kern="1200" baseline="0" dirty="0">
                <a:solidFill>
                  <a:schemeClr val="tx2"/>
                </a:solidFill>
                <a:effectLst/>
                <a:latin typeface="Helvetica LT Std" pitchFamily="2" charset="0"/>
                <a:ea typeface="+mj-ea"/>
                <a:cs typeface="+mj-cs"/>
              </a:rPr>
              <a:t> del et </a:t>
            </a:r>
            <a:r>
              <a:rPr lang="sv-SE" sz="2200" b="0" i="0" kern="1200" baseline="0" dirty="0" err="1">
                <a:solidFill>
                  <a:schemeClr val="tx2"/>
                </a:solidFill>
                <a:effectLst/>
                <a:latin typeface="Helvetica LT Std" pitchFamily="2" charset="0"/>
                <a:ea typeface="+mj-ea"/>
                <a:cs typeface="+mj-cs"/>
              </a:rPr>
              <a:t>vollaccum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volo</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volupti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nissit</a:t>
            </a:r>
            <a:r>
              <a:rPr lang="sv-SE" sz="2200" b="0" i="0" kern="1200" baseline="0" dirty="0">
                <a:solidFill>
                  <a:schemeClr val="tx2"/>
                </a:solidFill>
                <a:effectLst/>
                <a:latin typeface="Helvetica LT Std" pitchFamily="2" charset="0"/>
                <a:ea typeface="+mj-ea"/>
                <a:cs typeface="+mj-cs"/>
              </a:rPr>
              <a:t> et </a:t>
            </a:r>
            <a:r>
              <a:rPr lang="sv-SE" sz="2200" b="0" i="0" kern="1200" baseline="0" dirty="0" err="1">
                <a:solidFill>
                  <a:schemeClr val="tx2"/>
                </a:solidFill>
                <a:effectLst/>
                <a:latin typeface="Helvetica LT Std" pitchFamily="2" charset="0"/>
                <a:ea typeface="+mj-ea"/>
                <a:cs typeface="+mj-cs"/>
              </a:rPr>
              <a:t>aliquos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tianis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esed</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minienditis</a:t>
            </a:r>
            <a:r>
              <a:rPr lang="sv-SE" sz="2200" b="0" i="0" kern="1200" baseline="0" dirty="0">
                <a:solidFill>
                  <a:schemeClr val="tx2"/>
                </a:solidFill>
                <a:effectLst/>
                <a:latin typeface="Helvetica LT Std" pitchFamily="2" charset="0"/>
                <a:ea typeface="+mj-ea"/>
                <a:cs typeface="+mj-cs"/>
              </a:rPr>
              <a:t> repe </a:t>
            </a:r>
            <a:r>
              <a:rPr lang="sv-SE" sz="2200" b="0" i="0" kern="1200" baseline="0" dirty="0" err="1">
                <a:solidFill>
                  <a:schemeClr val="tx2"/>
                </a:solidFill>
                <a:effectLst/>
                <a:latin typeface="Helvetica LT Std" pitchFamily="2" charset="0"/>
                <a:ea typeface="+mj-ea"/>
                <a:cs typeface="+mj-cs"/>
              </a:rPr>
              <a:t>ri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temperf</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erferum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rerit</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quiae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dolor</a:t>
            </a:r>
            <a:r>
              <a:rPr lang="sv-SE" sz="2200" b="0" i="0" kern="1200" baseline="0" dirty="0">
                <a:solidFill>
                  <a:schemeClr val="tx2"/>
                </a:solidFill>
                <a:effectLst/>
                <a:latin typeface="Helvetica LT Std" pitchFamily="2" charset="0"/>
                <a:ea typeface="+mj-ea"/>
                <a:cs typeface="+mj-cs"/>
              </a:rPr>
              <a:t>.</a:t>
            </a:r>
          </a:p>
        </p:txBody>
      </p:sp>
    </p:spTree>
    <p:extLst>
      <p:ext uri="{BB962C8B-B14F-4D97-AF65-F5344CB8AC3E}">
        <p14:creationId xmlns:p14="http://schemas.microsoft.com/office/powerpoint/2010/main" val="2995127256"/>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guide id="3" orient="horz" pos="1616" userDrawn="1">
          <p15:clr>
            <a:srgbClr val="FBAE40"/>
          </p15:clr>
        </p15:guide>
        <p15:guide id="4" orient="horz" pos="13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mönsterdel orang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92B0E59-6A6B-9E4D-8FA2-2185CE038E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latshållare för text 13">
            <a:extLst>
              <a:ext uri="{FF2B5EF4-FFF2-40B4-BE49-F238E27FC236}">
                <a16:creationId xmlns:a16="http://schemas.microsoft.com/office/drawing/2014/main" id="{D8AE014C-5D11-AA4B-9B5A-E10B97601B64}"/>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5" name="Platshållare för text 15">
            <a:extLst>
              <a:ext uri="{FF2B5EF4-FFF2-40B4-BE49-F238E27FC236}">
                <a16:creationId xmlns:a16="http://schemas.microsoft.com/office/drawing/2014/main" id="{D7A9FF44-4E7B-434A-A875-555F7FE83E72}"/>
              </a:ext>
            </a:extLst>
          </p:cNvPr>
          <p:cNvSpPr>
            <a:spLocks noGrp="1"/>
          </p:cNvSpPr>
          <p:nvPr>
            <p:ph type="body" sz="quarter" idx="11" hasCustomPrompt="1"/>
          </p:nvPr>
        </p:nvSpPr>
        <p:spPr>
          <a:xfrm>
            <a:off x="1045067" y="2486437"/>
            <a:ext cx="5699005" cy="2592387"/>
          </a:xfrm>
          <a:prstGeom prst="rect">
            <a:avLst/>
          </a:prstGeom>
        </p:spPr>
        <p:txBody>
          <a:bodyPr/>
          <a:lstStyle>
            <a:lvl1pPr marL="0" indent="0">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dirty="0">
                <a:solidFill>
                  <a:schemeClr val="tx2"/>
                </a:solidFill>
                <a:effectLst/>
                <a:latin typeface="Helvetica LT Std" pitchFamily="2" charset="0"/>
                <a:ea typeface="+mj-ea"/>
                <a:cs typeface="+mj-cs"/>
              </a:rPr>
              <a:t>Ne </a:t>
            </a:r>
            <a:r>
              <a:rPr lang="sv-SE" sz="2200" b="0" i="0" kern="1200" baseline="0" dirty="0" err="1">
                <a:solidFill>
                  <a:schemeClr val="tx2"/>
                </a:solidFill>
                <a:effectLst/>
                <a:latin typeface="Helvetica LT Std" pitchFamily="2" charset="0"/>
                <a:ea typeface="+mj-ea"/>
                <a:cs typeface="+mj-cs"/>
              </a:rPr>
              <a:t>net</a:t>
            </a:r>
            <a:r>
              <a:rPr lang="sv-SE" sz="2200" b="0" i="0" kern="1200" baseline="0" dirty="0">
                <a:solidFill>
                  <a:schemeClr val="tx2"/>
                </a:solidFill>
                <a:effectLst/>
                <a:latin typeface="Helvetica LT Std" pitchFamily="2" charset="0"/>
                <a:ea typeface="+mj-ea"/>
                <a:cs typeface="+mj-cs"/>
              </a:rPr>
              <a:t> ut </a:t>
            </a:r>
            <a:r>
              <a:rPr lang="sv-SE" sz="2200" b="0" i="0" kern="1200" baseline="0" dirty="0" err="1">
                <a:solidFill>
                  <a:schemeClr val="tx2"/>
                </a:solidFill>
                <a:effectLst/>
                <a:latin typeface="Helvetica LT Std" pitchFamily="2" charset="0"/>
                <a:ea typeface="+mj-ea"/>
                <a:cs typeface="+mj-cs"/>
              </a:rPr>
              <a:t>ipsam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estiure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sediamus</a:t>
            </a:r>
            <a:r>
              <a:rPr lang="sv-SE" sz="2200" b="0" i="0" kern="1200" baseline="0" dirty="0">
                <a:solidFill>
                  <a:schemeClr val="tx2"/>
                </a:solidFill>
                <a:effectLst/>
                <a:latin typeface="Helvetica LT Std" pitchFamily="2" charset="0"/>
                <a:ea typeface="+mj-ea"/>
                <a:cs typeface="+mj-cs"/>
              </a:rPr>
              <a:t> del et </a:t>
            </a:r>
            <a:r>
              <a:rPr lang="sv-SE" sz="2200" b="0" i="0" kern="1200" baseline="0" dirty="0" err="1">
                <a:solidFill>
                  <a:schemeClr val="tx2"/>
                </a:solidFill>
                <a:effectLst/>
                <a:latin typeface="Helvetica LT Std" pitchFamily="2" charset="0"/>
                <a:ea typeface="+mj-ea"/>
                <a:cs typeface="+mj-cs"/>
              </a:rPr>
              <a:t>vollaccum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volo</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volupti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nissit</a:t>
            </a:r>
            <a:r>
              <a:rPr lang="sv-SE" sz="2200" b="0" i="0" kern="1200" baseline="0" dirty="0">
                <a:solidFill>
                  <a:schemeClr val="tx2"/>
                </a:solidFill>
                <a:effectLst/>
                <a:latin typeface="Helvetica LT Std" pitchFamily="2" charset="0"/>
                <a:ea typeface="+mj-ea"/>
                <a:cs typeface="+mj-cs"/>
              </a:rPr>
              <a:t> et </a:t>
            </a:r>
            <a:r>
              <a:rPr lang="sv-SE" sz="2200" b="0" i="0" kern="1200" baseline="0" dirty="0" err="1">
                <a:solidFill>
                  <a:schemeClr val="tx2"/>
                </a:solidFill>
                <a:effectLst/>
                <a:latin typeface="Helvetica LT Std" pitchFamily="2" charset="0"/>
                <a:ea typeface="+mj-ea"/>
                <a:cs typeface="+mj-cs"/>
              </a:rPr>
              <a:t>aliquos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tianis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esed</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minienditis</a:t>
            </a:r>
            <a:r>
              <a:rPr lang="sv-SE" sz="2200" b="0" i="0" kern="1200" baseline="0" dirty="0">
                <a:solidFill>
                  <a:schemeClr val="tx2"/>
                </a:solidFill>
                <a:effectLst/>
                <a:latin typeface="Helvetica LT Std" pitchFamily="2" charset="0"/>
                <a:ea typeface="+mj-ea"/>
                <a:cs typeface="+mj-cs"/>
              </a:rPr>
              <a:t> repe </a:t>
            </a:r>
            <a:r>
              <a:rPr lang="sv-SE" sz="2200" b="0" i="0" kern="1200" baseline="0" dirty="0" err="1">
                <a:solidFill>
                  <a:schemeClr val="tx2"/>
                </a:solidFill>
                <a:effectLst/>
                <a:latin typeface="Helvetica LT Std" pitchFamily="2" charset="0"/>
                <a:ea typeface="+mj-ea"/>
                <a:cs typeface="+mj-cs"/>
              </a:rPr>
              <a:t>ri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temperf</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erferum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rerit</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quiae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dolor</a:t>
            </a:r>
            <a:r>
              <a:rPr lang="sv-SE" sz="2200" b="0" i="0" kern="1200" baseline="0" dirty="0">
                <a:solidFill>
                  <a:schemeClr val="tx2"/>
                </a:solidFill>
                <a:effectLst/>
                <a:latin typeface="Helvetica LT Std" pitchFamily="2" charset="0"/>
                <a:ea typeface="+mj-ea"/>
                <a:cs typeface="+mj-cs"/>
              </a:rPr>
              <a:t>.</a:t>
            </a:r>
          </a:p>
        </p:txBody>
      </p:sp>
    </p:spTree>
    <p:extLst>
      <p:ext uri="{BB962C8B-B14F-4D97-AF65-F5344CB8AC3E}">
        <p14:creationId xmlns:p14="http://schemas.microsoft.com/office/powerpoint/2010/main" val="1463111199"/>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guide id="3" orient="horz" pos="1616" userDrawn="1">
          <p15:clr>
            <a:srgbClr val="FBAE40"/>
          </p15:clr>
        </p15:guide>
        <p15:guide id="4" orient="horz" pos="13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ffror mönster ljusblå">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6813D473-4C75-5E47-ABD3-BA43B27D82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latshållare för text 13">
            <a:extLst>
              <a:ext uri="{FF2B5EF4-FFF2-40B4-BE49-F238E27FC236}">
                <a16:creationId xmlns:a16="http://schemas.microsoft.com/office/drawing/2014/main" id="{9F1799FF-16DD-DC4E-89E2-18474DA751B2}"/>
              </a:ext>
            </a:extLst>
          </p:cNvPr>
          <p:cNvSpPr>
            <a:spLocks noGrp="1"/>
          </p:cNvSpPr>
          <p:nvPr>
            <p:ph type="body" sz="quarter" idx="10" hasCustomPrompt="1"/>
          </p:nvPr>
        </p:nvSpPr>
        <p:spPr>
          <a:xfrm>
            <a:off x="1127125"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1</a:t>
            </a:r>
          </a:p>
        </p:txBody>
      </p:sp>
      <p:sp>
        <p:nvSpPr>
          <p:cNvPr id="8" name="Platshållare för text 7">
            <a:extLst>
              <a:ext uri="{FF2B5EF4-FFF2-40B4-BE49-F238E27FC236}">
                <a16:creationId xmlns:a16="http://schemas.microsoft.com/office/drawing/2014/main" id="{787AB806-A1B2-3248-B605-4BE6FE24B539}"/>
              </a:ext>
            </a:extLst>
          </p:cNvPr>
          <p:cNvSpPr>
            <a:spLocks noGrp="1"/>
          </p:cNvSpPr>
          <p:nvPr>
            <p:ph type="body" sz="quarter" idx="11" hasCustomPrompt="1"/>
          </p:nvPr>
        </p:nvSpPr>
        <p:spPr>
          <a:xfrm>
            <a:off x="1127449"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
        <p:nvSpPr>
          <p:cNvPr id="13" name="Platshållare för text 13">
            <a:extLst>
              <a:ext uri="{FF2B5EF4-FFF2-40B4-BE49-F238E27FC236}">
                <a16:creationId xmlns:a16="http://schemas.microsoft.com/office/drawing/2014/main" id="{3DDEAE54-5988-9547-8E3E-2A1C95324ADB}"/>
              </a:ext>
            </a:extLst>
          </p:cNvPr>
          <p:cNvSpPr>
            <a:spLocks noGrp="1"/>
          </p:cNvSpPr>
          <p:nvPr>
            <p:ph type="body" sz="quarter" idx="12" hasCustomPrompt="1"/>
          </p:nvPr>
        </p:nvSpPr>
        <p:spPr>
          <a:xfrm>
            <a:off x="3731792"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2</a:t>
            </a:r>
          </a:p>
        </p:txBody>
      </p:sp>
      <p:sp>
        <p:nvSpPr>
          <p:cNvPr id="17" name="Platshållare för text 13">
            <a:extLst>
              <a:ext uri="{FF2B5EF4-FFF2-40B4-BE49-F238E27FC236}">
                <a16:creationId xmlns:a16="http://schemas.microsoft.com/office/drawing/2014/main" id="{CD9D9C24-5D0C-DE41-9418-1518D4E67426}"/>
              </a:ext>
            </a:extLst>
          </p:cNvPr>
          <p:cNvSpPr>
            <a:spLocks noGrp="1"/>
          </p:cNvSpPr>
          <p:nvPr>
            <p:ph type="body" sz="quarter" idx="14" hasCustomPrompt="1"/>
          </p:nvPr>
        </p:nvSpPr>
        <p:spPr>
          <a:xfrm>
            <a:off x="6312024"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3</a:t>
            </a:r>
          </a:p>
        </p:txBody>
      </p:sp>
      <p:sp>
        <p:nvSpPr>
          <p:cNvPr id="19" name="Platshållare för text 13">
            <a:extLst>
              <a:ext uri="{FF2B5EF4-FFF2-40B4-BE49-F238E27FC236}">
                <a16:creationId xmlns:a16="http://schemas.microsoft.com/office/drawing/2014/main" id="{03A9A016-DB19-6049-9ED8-2A391832993E}"/>
              </a:ext>
            </a:extLst>
          </p:cNvPr>
          <p:cNvSpPr>
            <a:spLocks noGrp="1"/>
          </p:cNvSpPr>
          <p:nvPr>
            <p:ph type="body" sz="quarter" idx="16" hasCustomPrompt="1"/>
          </p:nvPr>
        </p:nvSpPr>
        <p:spPr>
          <a:xfrm>
            <a:off x="8904312"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4</a:t>
            </a:r>
          </a:p>
        </p:txBody>
      </p:sp>
      <p:sp>
        <p:nvSpPr>
          <p:cNvPr id="21" name="Platshållare för text 7">
            <a:extLst>
              <a:ext uri="{FF2B5EF4-FFF2-40B4-BE49-F238E27FC236}">
                <a16:creationId xmlns:a16="http://schemas.microsoft.com/office/drawing/2014/main" id="{73EA9E9D-702D-4E4D-996D-725F83B56CB3}"/>
              </a:ext>
            </a:extLst>
          </p:cNvPr>
          <p:cNvSpPr>
            <a:spLocks noGrp="1"/>
          </p:cNvSpPr>
          <p:nvPr>
            <p:ph type="body" sz="quarter" idx="17" hasCustomPrompt="1"/>
          </p:nvPr>
        </p:nvSpPr>
        <p:spPr>
          <a:xfrm>
            <a:off x="3719736"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a:t>
            </a:r>
            <a:r>
              <a:rPr lang="sv-SE" dirty="0" err="1">
                <a:effectLst/>
                <a:latin typeface="Helvetica LT Std" pitchFamily="2" charset="0"/>
              </a:rPr>
              <a:t>turma</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a:t>
            </a:r>
          </a:p>
        </p:txBody>
      </p:sp>
      <p:sp>
        <p:nvSpPr>
          <p:cNvPr id="22" name="Platshållare för text 7">
            <a:extLst>
              <a:ext uri="{FF2B5EF4-FFF2-40B4-BE49-F238E27FC236}">
                <a16:creationId xmlns:a16="http://schemas.microsoft.com/office/drawing/2014/main" id="{0B50E2C8-25E1-ED44-9F0E-972B0047318E}"/>
              </a:ext>
            </a:extLst>
          </p:cNvPr>
          <p:cNvSpPr>
            <a:spLocks noGrp="1"/>
          </p:cNvSpPr>
          <p:nvPr>
            <p:ph type="body" sz="quarter" idx="18" hasCustomPrompt="1"/>
          </p:nvPr>
        </p:nvSpPr>
        <p:spPr>
          <a:xfrm>
            <a:off x="6312025"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
        <p:nvSpPr>
          <p:cNvPr id="23" name="Platshållare för text 7">
            <a:extLst>
              <a:ext uri="{FF2B5EF4-FFF2-40B4-BE49-F238E27FC236}">
                <a16:creationId xmlns:a16="http://schemas.microsoft.com/office/drawing/2014/main" id="{BE81E1AA-6243-2D47-B125-CF360D6FC135}"/>
              </a:ext>
            </a:extLst>
          </p:cNvPr>
          <p:cNvSpPr>
            <a:spLocks noGrp="1"/>
          </p:cNvSpPr>
          <p:nvPr>
            <p:ph type="body" sz="quarter" idx="19" hasCustomPrompt="1"/>
          </p:nvPr>
        </p:nvSpPr>
        <p:spPr>
          <a:xfrm>
            <a:off x="8976320"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a:t>
            </a:r>
            <a:r>
              <a:rPr lang="sv-SE" dirty="0" err="1">
                <a:effectLst/>
                <a:latin typeface="Helvetica LT Std" pitchFamily="2" charset="0"/>
              </a:rPr>
              <a:t>turma</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a:t>
            </a:r>
          </a:p>
        </p:txBody>
      </p:sp>
    </p:spTree>
    <p:extLst>
      <p:ext uri="{BB962C8B-B14F-4D97-AF65-F5344CB8AC3E}">
        <p14:creationId xmlns:p14="http://schemas.microsoft.com/office/powerpoint/2010/main" val="1442270657"/>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ffror mönster orange">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8DCAE582-9B5C-2A4B-BAA8-C7CB9C3F14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latshållare för text 13">
            <a:extLst>
              <a:ext uri="{FF2B5EF4-FFF2-40B4-BE49-F238E27FC236}">
                <a16:creationId xmlns:a16="http://schemas.microsoft.com/office/drawing/2014/main" id="{47D89854-88B2-2F4B-8B3D-2441B8CA1D4E}"/>
              </a:ext>
            </a:extLst>
          </p:cNvPr>
          <p:cNvSpPr>
            <a:spLocks noGrp="1"/>
          </p:cNvSpPr>
          <p:nvPr>
            <p:ph type="body" sz="quarter" idx="10" hasCustomPrompt="1"/>
          </p:nvPr>
        </p:nvSpPr>
        <p:spPr>
          <a:xfrm>
            <a:off x="1127125"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1</a:t>
            </a:r>
          </a:p>
        </p:txBody>
      </p:sp>
      <p:sp>
        <p:nvSpPr>
          <p:cNvPr id="15" name="Platshållare för text 7">
            <a:extLst>
              <a:ext uri="{FF2B5EF4-FFF2-40B4-BE49-F238E27FC236}">
                <a16:creationId xmlns:a16="http://schemas.microsoft.com/office/drawing/2014/main" id="{6A74285A-652A-3543-9FB9-5E302CBD81C6}"/>
              </a:ext>
            </a:extLst>
          </p:cNvPr>
          <p:cNvSpPr>
            <a:spLocks noGrp="1"/>
          </p:cNvSpPr>
          <p:nvPr>
            <p:ph type="body" sz="quarter" idx="11" hasCustomPrompt="1"/>
          </p:nvPr>
        </p:nvSpPr>
        <p:spPr>
          <a:xfrm>
            <a:off x="1127449"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
        <p:nvSpPr>
          <p:cNvPr id="16" name="Platshållare för text 13">
            <a:extLst>
              <a:ext uri="{FF2B5EF4-FFF2-40B4-BE49-F238E27FC236}">
                <a16:creationId xmlns:a16="http://schemas.microsoft.com/office/drawing/2014/main" id="{EE847340-9E44-844A-AC51-ACA8AFD6804F}"/>
              </a:ext>
            </a:extLst>
          </p:cNvPr>
          <p:cNvSpPr>
            <a:spLocks noGrp="1"/>
          </p:cNvSpPr>
          <p:nvPr>
            <p:ph type="body" sz="quarter" idx="12" hasCustomPrompt="1"/>
          </p:nvPr>
        </p:nvSpPr>
        <p:spPr>
          <a:xfrm>
            <a:off x="3731792"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2</a:t>
            </a:r>
          </a:p>
        </p:txBody>
      </p:sp>
      <p:sp>
        <p:nvSpPr>
          <p:cNvPr id="17" name="Platshållare för text 13">
            <a:extLst>
              <a:ext uri="{FF2B5EF4-FFF2-40B4-BE49-F238E27FC236}">
                <a16:creationId xmlns:a16="http://schemas.microsoft.com/office/drawing/2014/main" id="{716977C5-9F8C-F743-B88F-921739829E07}"/>
              </a:ext>
            </a:extLst>
          </p:cNvPr>
          <p:cNvSpPr>
            <a:spLocks noGrp="1"/>
          </p:cNvSpPr>
          <p:nvPr>
            <p:ph type="body" sz="quarter" idx="14" hasCustomPrompt="1"/>
          </p:nvPr>
        </p:nvSpPr>
        <p:spPr>
          <a:xfrm>
            <a:off x="6312024"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3</a:t>
            </a:r>
          </a:p>
        </p:txBody>
      </p:sp>
      <p:sp>
        <p:nvSpPr>
          <p:cNvPr id="18" name="Platshållare för text 13">
            <a:extLst>
              <a:ext uri="{FF2B5EF4-FFF2-40B4-BE49-F238E27FC236}">
                <a16:creationId xmlns:a16="http://schemas.microsoft.com/office/drawing/2014/main" id="{4DDFDE0C-FFA4-9347-A955-1925745E9D51}"/>
              </a:ext>
            </a:extLst>
          </p:cNvPr>
          <p:cNvSpPr>
            <a:spLocks noGrp="1"/>
          </p:cNvSpPr>
          <p:nvPr>
            <p:ph type="body" sz="quarter" idx="16" hasCustomPrompt="1"/>
          </p:nvPr>
        </p:nvSpPr>
        <p:spPr>
          <a:xfrm>
            <a:off x="8904312"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4</a:t>
            </a:r>
          </a:p>
        </p:txBody>
      </p:sp>
      <p:sp>
        <p:nvSpPr>
          <p:cNvPr id="19" name="Platshållare för text 7">
            <a:extLst>
              <a:ext uri="{FF2B5EF4-FFF2-40B4-BE49-F238E27FC236}">
                <a16:creationId xmlns:a16="http://schemas.microsoft.com/office/drawing/2014/main" id="{7D2645D9-8985-7846-916E-0FF395B8207F}"/>
              </a:ext>
            </a:extLst>
          </p:cNvPr>
          <p:cNvSpPr>
            <a:spLocks noGrp="1"/>
          </p:cNvSpPr>
          <p:nvPr>
            <p:ph type="body" sz="quarter" idx="17" hasCustomPrompt="1"/>
          </p:nvPr>
        </p:nvSpPr>
        <p:spPr>
          <a:xfrm>
            <a:off x="3719736"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a:t>
            </a:r>
            <a:r>
              <a:rPr lang="sv-SE" dirty="0" err="1">
                <a:effectLst/>
                <a:latin typeface="Helvetica LT Std" pitchFamily="2" charset="0"/>
              </a:rPr>
              <a:t>turma</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a:t>
            </a:r>
          </a:p>
        </p:txBody>
      </p:sp>
      <p:sp>
        <p:nvSpPr>
          <p:cNvPr id="20" name="Platshållare för text 7">
            <a:extLst>
              <a:ext uri="{FF2B5EF4-FFF2-40B4-BE49-F238E27FC236}">
                <a16:creationId xmlns:a16="http://schemas.microsoft.com/office/drawing/2014/main" id="{4D0BDE89-6886-354E-BF2B-8CF4B45F9F4D}"/>
              </a:ext>
            </a:extLst>
          </p:cNvPr>
          <p:cNvSpPr>
            <a:spLocks noGrp="1"/>
          </p:cNvSpPr>
          <p:nvPr>
            <p:ph type="body" sz="quarter" idx="18" hasCustomPrompt="1"/>
          </p:nvPr>
        </p:nvSpPr>
        <p:spPr>
          <a:xfrm>
            <a:off x="6312025"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
        <p:nvSpPr>
          <p:cNvPr id="21" name="Platshållare för text 7">
            <a:extLst>
              <a:ext uri="{FF2B5EF4-FFF2-40B4-BE49-F238E27FC236}">
                <a16:creationId xmlns:a16="http://schemas.microsoft.com/office/drawing/2014/main" id="{26540A6E-B7A4-6543-BF3B-962D0D7D3A14}"/>
              </a:ext>
            </a:extLst>
          </p:cNvPr>
          <p:cNvSpPr>
            <a:spLocks noGrp="1"/>
          </p:cNvSpPr>
          <p:nvPr>
            <p:ph type="body" sz="quarter" idx="19" hasCustomPrompt="1"/>
          </p:nvPr>
        </p:nvSpPr>
        <p:spPr>
          <a:xfrm>
            <a:off x="8976320"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a:t>
            </a:r>
            <a:r>
              <a:rPr lang="sv-SE" dirty="0" err="1">
                <a:effectLst/>
                <a:latin typeface="Helvetica LT Std" pitchFamily="2" charset="0"/>
              </a:rPr>
              <a:t>turma</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a:t>
            </a:r>
          </a:p>
        </p:txBody>
      </p:sp>
    </p:spTree>
    <p:extLst>
      <p:ext uri="{BB962C8B-B14F-4D97-AF65-F5344CB8AC3E}">
        <p14:creationId xmlns:p14="http://schemas.microsoft.com/office/powerpoint/2010/main" val="165451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rt grafisk blå">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1F20A27-0545-8A44-85A8-ABB66A2B1D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Platshållare för text 22">
            <a:extLst>
              <a:ext uri="{FF2B5EF4-FFF2-40B4-BE49-F238E27FC236}">
                <a16:creationId xmlns:a16="http://schemas.microsoft.com/office/drawing/2014/main" id="{17154852-278A-784E-AA51-301066815E4E}"/>
              </a:ext>
            </a:extLst>
          </p:cNvPr>
          <p:cNvSpPr>
            <a:spLocks noGrp="1"/>
          </p:cNvSpPr>
          <p:nvPr>
            <p:ph type="body" sz="quarter" idx="10" hasCustomPrompt="1"/>
          </p:nvPr>
        </p:nvSpPr>
        <p:spPr>
          <a:xfrm>
            <a:off x="697771" y="1052736"/>
            <a:ext cx="5760714" cy="1186278"/>
          </a:xfrm>
          <a:prstGeom prst="rect">
            <a:avLst/>
          </a:prstGeom>
        </p:spPr>
        <p:txBody>
          <a:bodyPr lIns="0"/>
          <a:lstStyle>
            <a:lvl1pPr marL="0" indent="0" algn="l">
              <a:lnSpc>
                <a:spcPct val="100000"/>
              </a:lnSpc>
              <a:buFontTx/>
              <a:buNone/>
              <a:defRPr sz="2800" spc="100" baseline="0">
                <a:solidFill>
                  <a:schemeClr val="bg1"/>
                </a:solidFill>
                <a:latin typeface="Helvetica LT Std" pitchFamily="2" charset="0"/>
              </a:defRPr>
            </a:lvl1pPr>
          </a:lstStyle>
          <a:p>
            <a:pPr fontAlgn="t">
              <a:lnSpc>
                <a:spcPts val="3560"/>
              </a:lnSpc>
            </a:pPr>
            <a:r>
              <a:rPr lang="sv-SE" sz="2800" b="0" kern="0" spc="100" baseline="0" dirty="0">
                <a:solidFill>
                  <a:schemeClr val="bg1"/>
                </a:solidFill>
                <a:latin typeface="Helvetica LT Std" pitchFamily="2" charset="0"/>
              </a:rPr>
              <a:t>TITELRUBRIK</a:t>
            </a:r>
            <a:br>
              <a:rPr lang="sv-SE" sz="2800" b="0" kern="0" spc="100" baseline="0" dirty="0">
                <a:solidFill>
                  <a:schemeClr val="bg1"/>
                </a:solidFill>
                <a:latin typeface="Helvetica LT Std" pitchFamily="2" charset="0"/>
              </a:rPr>
            </a:br>
            <a:r>
              <a:rPr lang="sv-SE" sz="2800" b="0" kern="0" spc="100" baseline="0" dirty="0">
                <a:solidFill>
                  <a:schemeClr val="bg1"/>
                </a:solidFill>
                <a:latin typeface="Helvetica LT Std" pitchFamily="2" charset="0"/>
              </a:rPr>
              <a:t>PRESENTATION</a:t>
            </a:r>
            <a:endParaRPr lang="sv-SE" dirty="0"/>
          </a:p>
        </p:txBody>
      </p:sp>
      <p:sp>
        <p:nvSpPr>
          <p:cNvPr id="25" name="Platshållare för text 27">
            <a:extLst>
              <a:ext uri="{FF2B5EF4-FFF2-40B4-BE49-F238E27FC236}">
                <a16:creationId xmlns:a16="http://schemas.microsoft.com/office/drawing/2014/main" id="{EAC7F707-A454-9245-864A-8EF35FC9E82B}"/>
              </a:ext>
            </a:extLst>
          </p:cNvPr>
          <p:cNvSpPr>
            <a:spLocks noGrp="1"/>
          </p:cNvSpPr>
          <p:nvPr>
            <p:ph type="body" sz="quarter" idx="13" hasCustomPrompt="1"/>
          </p:nvPr>
        </p:nvSpPr>
        <p:spPr>
          <a:xfrm>
            <a:off x="8400256" y="476672"/>
            <a:ext cx="3384550" cy="1366838"/>
          </a:xfrm>
          <a:prstGeom prst="rect">
            <a:avLst/>
          </a:prstGeom>
        </p:spPr>
        <p:txBody>
          <a:bodyPr lIns="0"/>
          <a:lstStyle>
            <a:lvl1pPr marL="0" indent="0" algn="r">
              <a:lnSpc>
                <a:spcPts val="1740"/>
              </a:lnSpc>
              <a:buFontTx/>
              <a:buNone/>
              <a:defRPr sz="1200" spc="1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LULEÅ KOMMUN</a:t>
            </a:r>
          </a:p>
        </p:txBody>
      </p:sp>
      <p:sp>
        <p:nvSpPr>
          <p:cNvPr id="26" name="Platshållare för text 27">
            <a:extLst>
              <a:ext uri="{FF2B5EF4-FFF2-40B4-BE49-F238E27FC236}">
                <a16:creationId xmlns:a16="http://schemas.microsoft.com/office/drawing/2014/main" id="{7E0FD4A7-71A8-D641-85B4-DB57BA89F1C2}"/>
              </a:ext>
            </a:extLst>
          </p:cNvPr>
          <p:cNvSpPr>
            <a:spLocks noGrp="1"/>
          </p:cNvSpPr>
          <p:nvPr>
            <p:ph type="body" sz="quarter" idx="12" hasCustomPrompt="1"/>
          </p:nvPr>
        </p:nvSpPr>
        <p:spPr>
          <a:xfrm>
            <a:off x="697771" y="2167005"/>
            <a:ext cx="3384550" cy="1366838"/>
          </a:xfrm>
          <a:prstGeom prst="rect">
            <a:avLst/>
          </a:prstGeom>
        </p:spPr>
        <p:txBody>
          <a:bodyPr lIns="0"/>
          <a:lstStyle>
            <a:lvl1pPr marL="0" indent="0">
              <a:lnSpc>
                <a:spcPts val="1740"/>
              </a:lnSpc>
              <a:buFontTx/>
              <a:buNone/>
              <a:defRPr sz="12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Namn Efternamn, titel, plats</a:t>
            </a:r>
            <a:br>
              <a:rPr lang="sv-SE" dirty="0"/>
            </a:br>
            <a:r>
              <a:rPr lang="sv-SE" dirty="0"/>
              <a:t>2022-01-01</a:t>
            </a:r>
          </a:p>
        </p:txBody>
      </p:sp>
    </p:spTree>
    <p:extLst>
      <p:ext uri="{BB962C8B-B14F-4D97-AF65-F5344CB8AC3E}">
        <p14:creationId xmlns:p14="http://schemas.microsoft.com/office/powerpoint/2010/main" val="951505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vit text mönster blå">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89468E1-C8E7-7F4E-9279-751D896A3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latshållare för text 2">
            <a:extLst>
              <a:ext uri="{FF2B5EF4-FFF2-40B4-BE49-F238E27FC236}">
                <a16:creationId xmlns:a16="http://schemas.microsoft.com/office/drawing/2014/main" id="{AFEC37FE-F85F-214C-B6B9-9A78EE7D5B97}"/>
              </a:ext>
            </a:extLst>
          </p:cNvPr>
          <p:cNvSpPr>
            <a:spLocks noGrp="1"/>
          </p:cNvSpPr>
          <p:nvPr>
            <p:ph type="body" sz="quarter" idx="11" hasCustomPrompt="1"/>
          </p:nvPr>
        </p:nvSpPr>
        <p:spPr>
          <a:xfrm>
            <a:off x="1059165" y="1700808"/>
            <a:ext cx="8925267" cy="3573462"/>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lang="sv-SE" b="1" i="0" baseline="0" smtClean="0">
                <a:solidFill>
                  <a:schemeClr val="bg1"/>
                </a:solidFill>
                <a:effectLst/>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sv-SE" dirty="0">
                <a:effectLst/>
                <a:latin typeface="Helvetica LT Std" pitchFamily="2" charset="0"/>
              </a:rPr>
              <a:t>Platshållare för större text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moluqui</a:t>
            </a:r>
            <a:r>
              <a:rPr lang="sv-SE" dirty="0">
                <a:effectLst/>
                <a:latin typeface="Helvetica LT Std" pitchFamily="2" charset="0"/>
              </a:rPr>
              <a:t> </a:t>
            </a:r>
            <a:br>
              <a:rPr lang="sv-SE" dirty="0">
                <a:effectLst/>
                <a:latin typeface="Helvetica LT Std" pitchFamily="2" charset="0"/>
              </a:rPr>
            </a:b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br>
              <a:rPr lang="sv-SE" dirty="0">
                <a:effectLst/>
                <a:latin typeface="Helvetica LT Std" pitchFamily="2" charset="0"/>
              </a:rPr>
            </a:b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br>
              <a:rPr lang="sv-SE" dirty="0">
                <a:effectLst/>
                <a:latin typeface="Helvetica LT Std" pitchFamily="2" charset="0"/>
              </a:rPr>
            </a:br>
            <a:br>
              <a:rPr lang="sv-SE" dirty="0">
                <a:effectLst/>
                <a:latin typeface="Helvetica LT Std" pitchFamily="2" charset="0"/>
              </a:rPr>
            </a:b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moluqui</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br>
              <a:rPr lang="sv-SE" dirty="0">
                <a:effectLst/>
                <a:latin typeface="Helvetica LT Std" pitchFamily="2" charset="0"/>
              </a:rPr>
            </a:b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Tree>
    <p:extLst>
      <p:ext uri="{BB962C8B-B14F-4D97-AF65-F5344CB8AC3E}">
        <p14:creationId xmlns:p14="http://schemas.microsoft.com/office/powerpoint/2010/main" val="18631471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 vit text mönster ljus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A50EA96-DD9E-8D48-B5E6-6DC1A89CDC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latshållare för text 2">
            <a:extLst>
              <a:ext uri="{FF2B5EF4-FFF2-40B4-BE49-F238E27FC236}">
                <a16:creationId xmlns:a16="http://schemas.microsoft.com/office/drawing/2014/main" id="{AFEC37FE-F85F-214C-B6B9-9A78EE7D5B97}"/>
              </a:ext>
            </a:extLst>
          </p:cNvPr>
          <p:cNvSpPr>
            <a:spLocks noGrp="1"/>
          </p:cNvSpPr>
          <p:nvPr>
            <p:ph type="body" sz="quarter" idx="11" hasCustomPrompt="1"/>
          </p:nvPr>
        </p:nvSpPr>
        <p:spPr>
          <a:xfrm>
            <a:off x="1059165" y="1700808"/>
            <a:ext cx="8925267" cy="3573462"/>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lang="sv-SE" b="1" i="0" baseline="0">
                <a:solidFill>
                  <a:schemeClr val="bg1"/>
                </a:solidFill>
                <a:effectLst/>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sv-SE" dirty="0">
                <a:effectLst/>
                <a:latin typeface="Helvetica LT Std" pitchFamily="2" charset="0"/>
              </a:rPr>
              <a:t>Platshållare för större text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moluqui</a:t>
            </a:r>
            <a:br>
              <a:rPr lang="sv-SE" dirty="0">
                <a:effectLst/>
                <a:latin typeface="Helvetica LT Std" pitchFamily="2" charset="0"/>
              </a:rPr>
            </a:b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br>
              <a:rPr lang="sv-SE" dirty="0">
                <a:effectLst/>
                <a:latin typeface="Helvetica LT Std" pitchFamily="2" charset="0"/>
              </a:rPr>
            </a:b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br>
              <a:rPr lang="sv-SE" dirty="0">
                <a:effectLst/>
                <a:latin typeface="Helvetica LT Std" pitchFamily="2" charset="0"/>
              </a:rPr>
            </a:br>
            <a:br>
              <a:rPr lang="sv-SE" dirty="0">
                <a:effectLst/>
                <a:latin typeface="Helvetica LT Std" pitchFamily="2" charset="0"/>
              </a:rPr>
            </a:b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moluqui</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br>
              <a:rPr lang="sv-SE" dirty="0">
                <a:effectLst/>
                <a:latin typeface="Helvetica LT Std" pitchFamily="2" charset="0"/>
              </a:rPr>
            </a:b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Tree>
    <p:extLst>
      <p:ext uri="{BB962C8B-B14F-4D97-AF65-F5344CB8AC3E}">
        <p14:creationId xmlns:p14="http://schemas.microsoft.com/office/powerpoint/2010/main" val="3427582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 text ljus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DB34EFF-978B-854E-B109-7C44EE4768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text 2">
            <a:extLst>
              <a:ext uri="{FF2B5EF4-FFF2-40B4-BE49-F238E27FC236}">
                <a16:creationId xmlns:a16="http://schemas.microsoft.com/office/drawing/2014/main" id="{2E9203F0-2DDE-9C48-A104-0711E3A48468}"/>
              </a:ext>
            </a:extLst>
          </p:cNvPr>
          <p:cNvSpPr>
            <a:spLocks noGrp="1"/>
          </p:cNvSpPr>
          <p:nvPr>
            <p:ph type="body" sz="quarter" idx="11" hasCustomPrompt="1"/>
          </p:nvPr>
        </p:nvSpPr>
        <p:spPr>
          <a:xfrm>
            <a:off x="1059165" y="1700808"/>
            <a:ext cx="8925267" cy="3573462"/>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lang="sv-SE" b="1" i="0" baseline="0">
                <a:solidFill>
                  <a:schemeClr val="accent3"/>
                </a:solidFill>
                <a:effectLst/>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sv-SE" dirty="0">
                <a:effectLst/>
                <a:latin typeface="Helvetica LT Std" pitchFamily="2" charset="0"/>
              </a:rPr>
              <a:t>Platshållare för större text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moluqui</a:t>
            </a:r>
            <a:br>
              <a:rPr lang="sv-SE" dirty="0">
                <a:effectLst/>
                <a:latin typeface="Helvetica LT Std" pitchFamily="2" charset="0"/>
              </a:rPr>
            </a:b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br>
              <a:rPr lang="sv-SE" dirty="0">
                <a:effectLst/>
                <a:latin typeface="Helvetica LT Std" pitchFamily="2" charset="0"/>
              </a:rPr>
            </a:b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br>
              <a:rPr lang="sv-SE" dirty="0">
                <a:effectLst/>
                <a:latin typeface="Helvetica LT Std" pitchFamily="2" charset="0"/>
              </a:rPr>
            </a:br>
            <a:br>
              <a:rPr lang="sv-SE" dirty="0">
                <a:effectLst/>
                <a:latin typeface="Helvetica LT Std" pitchFamily="2" charset="0"/>
              </a:rPr>
            </a:b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moluqui</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br>
              <a:rPr lang="sv-SE" dirty="0">
                <a:effectLst/>
                <a:latin typeface="Helvetica LT Std" pitchFamily="2" charset="0"/>
              </a:rPr>
            </a:b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Tree>
    <p:extLst>
      <p:ext uri="{BB962C8B-B14F-4D97-AF65-F5344CB8AC3E}">
        <p14:creationId xmlns:p14="http://schemas.microsoft.com/office/powerpoint/2010/main" val="1035932568"/>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guide id="3" orient="horz" pos="1616" userDrawn="1">
          <p15:clr>
            <a:srgbClr val="FBAE40"/>
          </p15:clr>
        </p15:guide>
        <p15:guide id="4" orient="horz" pos="134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 text orang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3A9CF7C-1C82-9F41-9622-E1BE7546E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text 2">
            <a:extLst>
              <a:ext uri="{FF2B5EF4-FFF2-40B4-BE49-F238E27FC236}">
                <a16:creationId xmlns:a16="http://schemas.microsoft.com/office/drawing/2014/main" id="{2E9203F0-2DDE-9C48-A104-0711E3A48468}"/>
              </a:ext>
            </a:extLst>
          </p:cNvPr>
          <p:cNvSpPr>
            <a:spLocks noGrp="1"/>
          </p:cNvSpPr>
          <p:nvPr>
            <p:ph type="body" sz="quarter" idx="11" hasCustomPrompt="1"/>
          </p:nvPr>
        </p:nvSpPr>
        <p:spPr>
          <a:xfrm>
            <a:off x="1059165" y="1700808"/>
            <a:ext cx="9069283" cy="3573462"/>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lang="sv-SE" b="1" i="0" baseline="0">
                <a:solidFill>
                  <a:schemeClr val="bg2">
                    <a:lumMod val="50000"/>
                  </a:schemeClr>
                </a:solidFill>
                <a:effectLst/>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sv-SE" dirty="0">
                <a:effectLst/>
                <a:latin typeface="Helvetica LT Std" pitchFamily="2" charset="0"/>
              </a:rPr>
              <a:t>Platshållare för större text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moluqui</a:t>
            </a:r>
            <a:br>
              <a:rPr lang="sv-SE" dirty="0">
                <a:effectLst/>
                <a:latin typeface="Helvetica LT Std" pitchFamily="2" charset="0"/>
              </a:rPr>
            </a:b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br>
              <a:rPr lang="sv-SE" dirty="0">
                <a:effectLst/>
                <a:latin typeface="Helvetica LT Std" pitchFamily="2" charset="0"/>
              </a:rPr>
            </a:b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br>
              <a:rPr lang="sv-SE" dirty="0">
                <a:effectLst/>
                <a:latin typeface="Helvetica LT Std" pitchFamily="2" charset="0"/>
              </a:rPr>
            </a:br>
            <a:br>
              <a:rPr lang="sv-SE" dirty="0">
                <a:effectLst/>
                <a:latin typeface="Helvetica LT Std" pitchFamily="2" charset="0"/>
              </a:rPr>
            </a:b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moluqui</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br>
              <a:rPr lang="sv-SE" dirty="0">
                <a:effectLst/>
                <a:latin typeface="Helvetica LT Std" pitchFamily="2" charset="0"/>
              </a:rPr>
            </a:b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Tree>
    <p:extLst>
      <p:ext uri="{BB962C8B-B14F-4D97-AF65-F5344CB8AC3E}">
        <p14:creationId xmlns:p14="http://schemas.microsoft.com/office/powerpoint/2010/main" val="1291571414"/>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guide id="4" orient="horz" pos="134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11" name="Platshållare för media 10">
            <a:extLst>
              <a:ext uri="{FF2B5EF4-FFF2-40B4-BE49-F238E27FC236}">
                <a16:creationId xmlns:a16="http://schemas.microsoft.com/office/drawing/2014/main" id="{60EEBE41-1C42-9A43-9525-2A7674CCED4A}"/>
              </a:ext>
            </a:extLst>
          </p:cNvPr>
          <p:cNvSpPr>
            <a:spLocks noGrp="1"/>
          </p:cNvSpPr>
          <p:nvPr>
            <p:ph type="media" sz="quarter" idx="10"/>
          </p:nvPr>
        </p:nvSpPr>
        <p:spPr>
          <a:xfrm>
            <a:off x="0" y="0"/>
            <a:ext cx="12192000" cy="6858000"/>
          </a:xfrm>
          <a:prstGeom prst="rect">
            <a:avLst/>
          </a:prstGeom>
        </p:spPr>
        <p:txBody>
          <a:bodyPr/>
          <a:lstStyle>
            <a:lvl1pPr marL="0" indent="0" algn="ctr">
              <a:buFontTx/>
              <a:buNone/>
              <a:defRPr/>
            </a:lvl1pPr>
          </a:lstStyle>
          <a:p>
            <a:r>
              <a:rPr lang="sv-SE"/>
              <a:t>Klicka på ikonen för att lägga till ett medieklipp</a:t>
            </a:r>
            <a:endParaRPr lang="sv-SE" dirty="0"/>
          </a:p>
        </p:txBody>
      </p:sp>
    </p:spTree>
    <p:extLst>
      <p:ext uri="{BB962C8B-B14F-4D97-AF65-F5344CB8AC3E}">
        <p14:creationId xmlns:p14="http://schemas.microsoft.com/office/powerpoint/2010/main" val="2686280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tfallande 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29F6499B-F7A8-1949-B8E4-B9B455626D7E}"/>
              </a:ext>
            </a:extLst>
          </p:cNvPr>
          <p:cNvSpPr>
            <a:spLocks noGrp="1"/>
          </p:cNvSpPr>
          <p:nvPr>
            <p:ph type="pic" sz="quarter" idx="12"/>
          </p:nvPr>
        </p:nvSpPr>
        <p:spPr>
          <a:xfrm>
            <a:off x="0" y="0"/>
            <a:ext cx="12192000" cy="6856880"/>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Tree>
    <p:extLst>
      <p:ext uri="{BB962C8B-B14F-4D97-AF65-F5344CB8AC3E}">
        <p14:creationId xmlns:p14="http://schemas.microsoft.com/office/powerpoint/2010/main" val="2690932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or bild blått märke">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6FD1823-F32E-7B4C-B4D0-587B83EFD7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5">
            <a:extLst>
              <a:ext uri="{FF2B5EF4-FFF2-40B4-BE49-F238E27FC236}">
                <a16:creationId xmlns:a16="http://schemas.microsoft.com/office/drawing/2014/main" id="{29F6499B-F7A8-1949-B8E4-B9B455626D7E}"/>
              </a:ext>
            </a:extLst>
          </p:cNvPr>
          <p:cNvSpPr>
            <a:spLocks noGrp="1"/>
          </p:cNvSpPr>
          <p:nvPr>
            <p:ph type="pic" sz="quarter" idx="12"/>
          </p:nvPr>
        </p:nvSpPr>
        <p:spPr>
          <a:xfrm>
            <a:off x="0" y="1340768"/>
            <a:ext cx="12192000" cy="5516112"/>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Tree>
    <p:extLst>
      <p:ext uri="{BB962C8B-B14F-4D97-AF65-F5344CB8AC3E}">
        <p14:creationId xmlns:p14="http://schemas.microsoft.com/office/powerpoint/2010/main" val="2112128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or bild orange märk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7E166BB-C037-AF41-9F98-A0EFD7C6C7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5">
            <a:extLst>
              <a:ext uri="{FF2B5EF4-FFF2-40B4-BE49-F238E27FC236}">
                <a16:creationId xmlns:a16="http://schemas.microsoft.com/office/drawing/2014/main" id="{29F6499B-F7A8-1949-B8E4-B9B455626D7E}"/>
              </a:ext>
            </a:extLst>
          </p:cNvPr>
          <p:cNvSpPr>
            <a:spLocks noGrp="1"/>
          </p:cNvSpPr>
          <p:nvPr>
            <p:ph type="pic" sz="quarter" idx="12"/>
          </p:nvPr>
        </p:nvSpPr>
        <p:spPr>
          <a:xfrm>
            <a:off x="0" y="1340768"/>
            <a:ext cx="12192000" cy="5516112"/>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Tree>
    <p:extLst>
      <p:ext uri="{BB962C8B-B14F-4D97-AF65-F5344CB8AC3E}">
        <p14:creationId xmlns:p14="http://schemas.microsoft.com/office/powerpoint/2010/main" val="2225968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bildtext blått märk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5528CA5-E3D0-CF4E-9A4F-FD6547F73A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text 15">
            <a:extLst>
              <a:ext uri="{FF2B5EF4-FFF2-40B4-BE49-F238E27FC236}">
                <a16:creationId xmlns:a16="http://schemas.microsoft.com/office/drawing/2014/main" id="{115A6012-4161-3F42-B748-148D2F124B68}"/>
              </a:ext>
            </a:extLst>
          </p:cNvPr>
          <p:cNvSpPr>
            <a:spLocks noGrp="1"/>
          </p:cNvSpPr>
          <p:nvPr>
            <p:ph type="body" sz="quarter" idx="11" hasCustomPrompt="1"/>
          </p:nvPr>
        </p:nvSpPr>
        <p:spPr>
          <a:xfrm>
            <a:off x="1045067" y="5877272"/>
            <a:ext cx="9947477" cy="1008112"/>
          </a:xfrm>
          <a:prstGeom prst="rect">
            <a:avLst/>
          </a:prstGeom>
        </p:spPr>
        <p:txBody>
          <a:bodyPr/>
          <a:lstStyle>
            <a:lvl1pPr marL="0" indent="0">
              <a:buFontTx/>
              <a:buNone/>
              <a:defRPr lang="sv-SE" sz="26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600" b="0" i="0" kern="1200" baseline="0" dirty="0">
                <a:solidFill>
                  <a:schemeClr val="tx2"/>
                </a:solidFill>
                <a:effectLst/>
                <a:latin typeface="Helvetica LT Std" pitchFamily="2" charset="0"/>
                <a:ea typeface="+mj-ea"/>
                <a:cs typeface="+mj-cs"/>
              </a:rPr>
              <a:t>Platshållare för bildtext </a:t>
            </a:r>
            <a:r>
              <a:rPr lang="sv-SE" sz="2600" b="0" i="0" kern="1200" baseline="0" dirty="0" err="1">
                <a:solidFill>
                  <a:schemeClr val="tx2"/>
                </a:solidFill>
                <a:effectLst/>
                <a:latin typeface="Helvetica LT Std" pitchFamily="2" charset="0"/>
                <a:ea typeface="+mj-ea"/>
                <a:cs typeface="+mj-cs"/>
              </a:rPr>
              <a:t>lorem</a:t>
            </a:r>
            <a:r>
              <a:rPr lang="sv-SE" sz="2600" b="0" i="0" kern="1200" baseline="0" dirty="0">
                <a:solidFill>
                  <a:schemeClr val="tx2"/>
                </a:solidFill>
                <a:effectLst/>
                <a:latin typeface="Helvetica LT Std" pitchFamily="2" charset="0"/>
                <a:ea typeface="+mj-ea"/>
                <a:cs typeface="+mj-cs"/>
              </a:rPr>
              <a:t> </a:t>
            </a:r>
            <a:r>
              <a:rPr lang="sv-SE" sz="2600" b="0" i="0" kern="1200" baseline="0" dirty="0" err="1">
                <a:solidFill>
                  <a:schemeClr val="tx2"/>
                </a:solidFill>
                <a:effectLst/>
                <a:latin typeface="Helvetica LT Std" pitchFamily="2" charset="0"/>
                <a:ea typeface="+mj-ea"/>
                <a:cs typeface="+mj-cs"/>
              </a:rPr>
              <a:t>dolore</a:t>
            </a:r>
            <a:r>
              <a:rPr lang="sv-SE" sz="2600" b="0" i="0" kern="1200" baseline="0" dirty="0">
                <a:solidFill>
                  <a:schemeClr val="tx2"/>
                </a:solidFill>
                <a:effectLst/>
                <a:latin typeface="Helvetica LT Std" pitchFamily="2" charset="0"/>
                <a:ea typeface="+mj-ea"/>
                <a:cs typeface="+mj-cs"/>
              </a:rPr>
              <a:t> </a:t>
            </a:r>
            <a:r>
              <a:rPr lang="sv-SE" sz="2600" b="0" i="0" kern="1200" baseline="0" dirty="0" err="1">
                <a:solidFill>
                  <a:schemeClr val="tx2"/>
                </a:solidFill>
                <a:effectLst/>
                <a:latin typeface="Helvetica LT Std" pitchFamily="2" charset="0"/>
                <a:ea typeface="+mj-ea"/>
                <a:cs typeface="+mj-cs"/>
              </a:rPr>
              <a:t>ipsum</a:t>
            </a:r>
            <a:r>
              <a:rPr lang="sv-SE" sz="2600" b="0" i="0" kern="1200" baseline="0" dirty="0">
                <a:solidFill>
                  <a:schemeClr val="tx2"/>
                </a:solidFill>
                <a:effectLst/>
                <a:latin typeface="Helvetica LT Std" pitchFamily="2" charset="0"/>
                <a:ea typeface="+mj-ea"/>
                <a:cs typeface="+mj-cs"/>
              </a:rPr>
              <a:t> </a:t>
            </a:r>
            <a:r>
              <a:rPr lang="sv-SE" sz="2600" b="0" i="0" kern="1200" baseline="0" dirty="0" err="1">
                <a:solidFill>
                  <a:schemeClr val="tx2"/>
                </a:solidFill>
                <a:effectLst/>
                <a:latin typeface="Helvetica LT Std" pitchFamily="2" charset="0"/>
                <a:ea typeface="+mj-ea"/>
                <a:cs typeface="+mj-cs"/>
              </a:rPr>
              <a:t>voloret</a:t>
            </a:r>
            <a:r>
              <a:rPr lang="sv-SE" sz="2600" b="0" i="0" kern="1200" baseline="0" dirty="0">
                <a:solidFill>
                  <a:schemeClr val="tx2"/>
                </a:solidFill>
                <a:effectLst/>
                <a:latin typeface="Helvetica LT Std" pitchFamily="2" charset="0"/>
                <a:ea typeface="+mj-ea"/>
                <a:cs typeface="+mj-cs"/>
              </a:rPr>
              <a:t> </a:t>
            </a:r>
            <a:endParaRPr lang="sv-SE" sz="2200" b="0" i="0" kern="1200" baseline="0" dirty="0">
              <a:solidFill>
                <a:schemeClr val="tx2"/>
              </a:solidFill>
              <a:effectLst/>
              <a:latin typeface="Helvetica LT Std" pitchFamily="2" charset="0"/>
              <a:ea typeface="+mj-ea"/>
              <a:cs typeface="+mj-cs"/>
            </a:endParaRPr>
          </a:p>
        </p:txBody>
      </p:sp>
      <p:sp>
        <p:nvSpPr>
          <p:cNvPr id="4" name="Platshållare för bild 5">
            <a:extLst>
              <a:ext uri="{FF2B5EF4-FFF2-40B4-BE49-F238E27FC236}">
                <a16:creationId xmlns:a16="http://schemas.microsoft.com/office/drawing/2014/main" id="{F3BD9AEB-605E-7E48-8A14-D3624381FCF3}"/>
              </a:ext>
            </a:extLst>
          </p:cNvPr>
          <p:cNvSpPr>
            <a:spLocks noGrp="1"/>
          </p:cNvSpPr>
          <p:nvPr>
            <p:ph type="pic" sz="quarter" idx="12"/>
          </p:nvPr>
        </p:nvSpPr>
        <p:spPr>
          <a:xfrm>
            <a:off x="1127125" y="1340768"/>
            <a:ext cx="9947477" cy="4248472"/>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Tree>
    <p:extLst>
      <p:ext uri="{BB962C8B-B14F-4D97-AF65-F5344CB8AC3E}">
        <p14:creationId xmlns:p14="http://schemas.microsoft.com/office/powerpoint/2010/main" val="2724600447"/>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bildtext orange märk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DEEE58F-6B2E-3D4E-83C1-D07965F543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text 15">
            <a:extLst>
              <a:ext uri="{FF2B5EF4-FFF2-40B4-BE49-F238E27FC236}">
                <a16:creationId xmlns:a16="http://schemas.microsoft.com/office/drawing/2014/main" id="{115A6012-4161-3F42-B748-148D2F124B68}"/>
              </a:ext>
            </a:extLst>
          </p:cNvPr>
          <p:cNvSpPr>
            <a:spLocks noGrp="1"/>
          </p:cNvSpPr>
          <p:nvPr>
            <p:ph type="body" sz="quarter" idx="11" hasCustomPrompt="1"/>
          </p:nvPr>
        </p:nvSpPr>
        <p:spPr>
          <a:xfrm>
            <a:off x="1045067" y="5877272"/>
            <a:ext cx="9947477" cy="1008112"/>
          </a:xfrm>
          <a:prstGeom prst="rect">
            <a:avLst/>
          </a:prstGeom>
        </p:spPr>
        <p:txBody>
          <a:bodyPr/>
          <a:lstStyle>
            <a:lvl1pPr marL="0" indent="0">
              <a:buFontTx/>
              <a:buNone/>
              <a:defRPr lang="sv-SE" sz="26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600" b="0" i="0" kern="1200" baseline="0" dirty="0">
                <a:solidFill>
                  <a:schemeClr val="tx2"/>
                </a:solidFill>
                <a:effectLst/>
                <a:latin typeface="Helvetica LT Std" pitchFamily="2" charset="0"/>
                <a:ea typeface="+mj-ea"/>
                <a:cs typeface="+mj-cs"/>
              </a:rPr>
              <a:t>Platshållare för bildtext </a:t>
            </a:r>
            <a:r>
              <a:rPr lang="sv-SE" sz="2600" b="0" i="0" kern="1200" baseline="0" dirty="0" err="1">
                <a:solidFill>
                  <a:schemeClr val="tx2"/>
                </a:solidFill>
                <a:effectLst/>
                <a:latin typeface="Helvetica LT Std" pitchFamily="2" charset="0"/>
                <a:ea typeface="+mj-ea"/>
                <a:cs typeface="+mj-cs"/>
              </a:rPr>
              <a:t>lorem</a:t>
            </a:r>
            <a:r>
              <a:rPr lang="sv-SE" sz="2600" b="0" i="0" kern="1200" baseline="0" dirty="0">
                <a:solidFill>
                  <a:schemeClr val="tx2"/>
                </a:solidFill>
                <a:effectLst/>
                <a:latin typeface="Helvetica LT Std" pitchFamily="2" charset="0"/>
                <a:ea typeface="+mj-ea"/>
                <a:cs typeface="+mj-cs"/>
              </a:rPr>
              <a:t> </a:t>
            </a:r>
            <a:r>
              <a:rPr lang="sv-SE" sz="2600" b="0" i="0" kern="1200" baseline="0" dirty="0" err="1">
                <a:solidFill>
                  <a:schemeClr val="tx2"/>
                </a:solidFill>
                <a:effectLst/>
                <a:latin typeface="Helvetica LT Std" pitchFamily="2" charset="0"/>
                <a:ea typeface="+mj-ea"/>
                <a:cs typeface="+mj-cs"/>
              </a:rPr>
              <a:t>dolore</a:t>
            </a:r>
            <a:r>
              <a:rPr lang="sv-SE" sz="2600" b="0" i="0" kern="1200" baseline="0" dirty="0">
                <a:solidFill>
                  <a:schemeClr val="tx2"/>
                </a:solidFill>
                <a:effectLst/>
                <a:latin typeface="Helvetica LT Std" pitchFamily="2" charset="0"/>
                <a:ea typeface="+mj-ea"/>
                <a:cs typeface="+mj-cs"/>
              </a:rPr>
              <a:t> </a:t>
            </a:r>
            <a:r>
              <a:rPr lang="sv-SE" sz="2600" b="0" i="0" kern="1200" baseline="0" dirty="0" err="1">
                <a:solidFill>
                  <a:schemeClr val="tx2"/>
                </a:solidFill>
                <a:effectLst/>
                <a:latin typeface="Helvetica LT Std" pitchFamily="2" charset="0"/>
                <a:ea typeface="+mj-ea"/>
                <a:cs typeface="+mj-cs"/>
              </a:rPr>
              <a:t>ipsum</a:t>
            </a:r>
            <a:r>
              <a:rPr lang="sv-SE" sz="2600" b="0" i="0" kern="1200" baseline="0" dirty="0">
                <a:solidFill>
                  <a:schemeClr val="tx2"/>
                </a:solidFill>
                <a:effectLst/>
                <a:latin typeface="Helvetica LT Std" pitchFamily="2" charset="0"/>
                <a:ea typeface="+mj-ea"/>
                <a:cs typeface="+mj-cs"/>
              </a:rPr>
              <a:t> </a:t>
            </a:r>
            <a:r>
              <a:rPr lang="sv-SE" sz="2600" b="0" i="0" kern="1200" baseline="0" dirty="0" err="1">
                <a:solidFill>
                  <a:schemeClr val="tx2"/>
                </a:solidFill>
                <a:effectLst/>
                <a:latin typeface="Helvetica LT Std" pitchFamily="2" charset="0"/>
                <a:ea typeface="+mj-ea"/>
                <a:cs typeface="+mj-cs"/>
              </a:rPr>
              <a:t>voloret</a:t>
            </a:r>
            <a:r>
              <a:rPr lang="sv-SE" sz="2600" b="0" i="0" kern="1200" baseline="0" dirty="0">
                <a:solidFill>
                  <a:schemeClr val="tx2"/>
                </a:solidFill>
                <a:effectLst/>
                <a:latin typeface="Helvetica LT Std" pitchFamily="2" charset="0"/>
                <a:ea typeface="+mj-ea"/>
                <a:cs typeface="+mj-cs"/>
              </a:rPr>
              <a:t> </a:t>
            </a:r>
            <a:endParaRPr lang="sv-SE" sz="2200" b="0" i="0" kern="1200" baseline="0" dirty="0">
              <a:solidFill>
                <a:schemeClr val="tx2"/>
              </a:solidFill>
              <a:effectLst/>
              <a:latin typeface="Helvetica LT Std" pitchFamily="2" charset="0"/>
              <a:ea typeface="+mj-ea"/>
              <a:cs typeface="+mj-cs"/>
            </a:endParaRPr>
          </a:p>
        </p:txBody>
      </p:sp>
      <p:sp>
        <p:nvSpPr>
          <p:cNvPr id="4" name="Platshållare för bild 5">
            <a:extLst>
              <a:ext uri="{FF2B5EF4-FFF2-40B4-BE49-F238E27FC236}">
                <a16:creationId xmlns:a16="http://schemas.microsoft.com/office/drawing/2014/main" id="{F3BD9AEB-605E-7E48-8A14-D3624381FCF3}"/>
              </a:ext>
            </a:extLst>
          </p:cNvPr>
          <p:cNvSpPr>
            <a:spLocks noGrp="1"/>
          </p:cNvSpPr>
          <p:nvPr>
            <p:ph type="pic" sz="quarter" idx="12"/>
          </p:nvPr>
        </p:nvSpPr>
        <p:spPr>
          <a:xfrm>
            <a:off x="1127125" y="1340768"/>
            <a:ext cx="9947477" cy="4248472"/>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Tree>
    <p:extLst>
      <p:ext uri="{BB962C8B-B14F-4D97-AF65-F5344CB8AC3E}">
        <p14:creationId xmlns:p14="http://schemas.microsoft.com/office/powerpoint/2010/main" val="2436966359"/>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bild orange">
    <p:spTree>
      <p:nvGrpSpPr>
        <p:cNvPr id="1" name=""/>
        <p:cNvGrpSpPr/>
        <p:nvPr/>
      </p:nvGrpSpPr>
      <p:grpSpPr>
        <a:xfrm>
          <a:off x="0" y="0"/>
          <a:ext cx="0" cy="0"/>
          <a:chOff x="0" y="0"/>
          <a:chExt cx="0" cy="0"/>
        </a:xfrm>
      </p:grpSpPr>
      <p:sp>
        <p:nvSpPr>
          <p:cNvPr id="22" name="Platshållare för text 22">
            <a:extLst>
              <a:ext uri="{FF2B5EF4-FFF2-40B4-BE49-F238E27FC236}">
                <a16:creationId xmlns:a16="http://schemas.microsoft.com/office/drawing/2014/main" id="{1E79520C-F718-6944-8016-1C6960FAB582}"/>
              </a:ext>
            </a:extLst>
          </p:cNvPr>
          <p:cNvSpPr>
            <a:spLocks noGrp="1"/>
          </p:cNvSpPr>
          <p:nvPr>
            <p:ph type="body" sz="quarter" idx="10" hasCustomPrompt="1"/>
          </p:nvPr>
        </p:nvSpPr>
        <p:spPr>
          <a:xfrm>
            <a:off x="697771" y="1052736"/>
            <a:ext cx="5760714" cy="1186278"/>
          </a:xfrm>
          <a:prstGeom prst="rect">
            <a:avLst/>
          </a:prstGeom>
        </p:spPr>
        <p:txBody>
          <a:bodyPr lIns="0"/>
          <a:lstStyle>
            <a:lvl1pPr marL="0" indent="0" algn="l">
              <a:lnSpc>
                <a:spcPct val="100000"/>
              </a:lnSpc>
              <a:buFontTx/>
              <a:buNone/>
              <a:defRPr sz="2800" spc="100" baseline="0">
                <a:solidFill>
                  <a:schemeClr val="bg1"/>
                </a:solidFill>
                <a:latin typeface="Helvetica LT Std" pitchFamily="2" charset="0"/>
              </a:defRPr>
            </a:lvl1pPr>
          </a:lstStyle>
          <a:p>
            <a:pPr fontAlgn="t">
              <a:lnSpc>
                <a:spcPts val="3560"/>
              </a:lnSpc>
            </a:pPr>
            <a:r>
              <a:rPr lang="sv-SE" sz="2800" b="0" kern="0" spc="100" baseline="0" dirty="0">
                <a:solidFill>
                  <a:schemeClr val="bg1"/>
                </a:solidFill>
                <a:latin typeface="Helvetica LT Std" pitchFamily="2" charset="0"/>
              </a:rPr>
              <a:t>TITELRUBRIK</a:t>
            </a:r>
            <a:br>
              <a:rPr lang="sv-SE" sz="2800" b="0" kern="0" spc="100" baseline="0" dirty="0">
                <a:solidFill>
                  <a:schemeClr val="bg1"/>
                </a:solidFill>
                <a:latin typeface="Helvetica LT Std" pitchFamily="2" charset="0"/>
              </a:rPr>
            </a:br>
            <a:r>
              <a:rPr lang="sv-SE" sz="2800" b="0" kern="0" spc="100" baseline="0" dirty="0">
                <a:solidFill>
                  <a:schemeClr val="bg1"/>
                </a:solidFill>
                <a:latin typeface="Helvetica LT Std" pitchFamily="2" charset="0"/>
              </a:rPr>
              <a:t>PRESENTATION</a:t>
            </a:r>
            <a:endParaRPr lang="sv-SE" dirty="0"/>
          </a:p>
        </p:txBody>
      </p:sp>
      <p:sp>
        <p:nvSpPr>
          <p:cNvPr id="23" name="Platshållare för text 27">
            <a:extLst>
              <a:ext uri="{FF2B5EF4-FFF2-40B4-BE49-F238E27FC236}">
                <a16:creationId xmlns:a16="http://schemas.microsoft.com/office/drawing/2014/main" id="{89A52C1B-8977-2A45-A925-6B5CD53BFA1B}"/>
              </a:ext>
            </a:extLst>
          </p:cNvPr>
          <p:cNvSpPr>
            <a:spLocks noGrp="1"/>
          </p:cNvSpPr>
          <p:nvPr>
            <p:ph type="body" sz="quarter" idx="13" hasCustomPrompt="1"/>
          </p:nvPr>
        </p:nvSpPr>
        <p:spPr>
          <a:xfrm>
            <a:off x="8400256" y="476672"/>
            <a:ext cx="3384550" cy="1366838"/>
          </a:xfrm>
          <a:prstGeom prst="rect">
            <a:avLst/>
          </a:prstGeom>
        </p:spPr>
        <p:txBody>
          <a:bodyPr lIns="0"/>
          <a:lstStyle>
            <a:lvl1pPr marL="0" indent="0" algn="r">
              <a:lnSpc>
                <a:spcPts val="1740"/>
              </a:lnSpc>
              <a:buFontTx/>
              <a:buNone/>
              <a:defRPr sz="1200" spc="1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LULEÅ KOMMUN</a:t>
            </a:r>
          </a:p>
        </p:txBody>
      </p:sp>
      <p:sp>
        <p:nvSpPr>
          <p:cNvPr id="24" name="Platshållare för text 27">
            <a:extLst>
              <a:ext uri="{FF2B5EF4-FFF2-40B4-BE49-F238E27FC236}">
                <a16:creationId xmlns:a16="http://schemas.microsoft.com/office/drawing/2014/main" id="{DA0C0B3A-3DF4-D843-B58B-935B82130459}"/>
              </a:ext>
            </a:extLst>
          </p:cNvPr>
          <p:cNvSpPr>
            <a:spLocks noGrp="1"/>
          </p:cNvSpPr>
          <p:nvPr>
            <p:ph type="body" sz="quarter" idx="12" hasCustomPrompt="1"/>
          </p:nvPr>
        </p:nvSpPr>
        <p:spPr>
          <a:xfrm>
            <a:off x="697771" y="2167005"/>
            <a:ext cx="3384550" cy="1366838"/>
          </a:xfrm>
          <a:prstGeom prst="rect">
            <a:avLst/>
          </a:prstGeom>
        </p:spPr>
        <p:txBody>
          <a:bodyPr lIns="0"/>
          <a:lstStyle>
            <a:lvl1pPr marL="0" indent="0">
              <a:lnSpc>
                <a:spcPts val="1740"/>
              </a:lnSpc>
              <a:buFontTx/>
              <a:buNone/>
              <a:defRPr sz="12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Namn Efternamn, titel, plats</a:t>
            </a:r>
            <a:br>
              <a:rPr lang="sv-SE" dirty="0"/>
            </a:br>
            <a:r>
              <a:rPr lang="sv-SE" dirty="0"/>
              <a:t>2022-01-01</a:t>
            </a:r>
          </a:p>
        </p:txBody>
      </p:sp>
      <p:pic>
        <p:nvPicPr>
          <p:cNvPr id="8" name="Bildobjekt 7">
            <a:extLst>
              <a:ext uri="{FF2B5EF4-FFF2-40B4-BE49-F238E27FC236}">
                <a16:creationId xmlns:a16="http://schemas.microsoft.com/office/drawing/2014/main" id="{0FE81B6B-4849-944B-AE9B-A4D07FABA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4"/>
            <a:ext cx="12192000" cy="6857172"/>
          </a:xfrm>
          <a:prstGeom prst="rect">
            <a:avLst/>
          </a:prstGeom>
        </p:spPr>
      </p:pic>
    </p:spTree>
    <p:extLst>
      <p:ext uri="{BB962C8B-B14F-4D97-AF65-F5344CB8AC3E}">
        <p14:creationId xmlns:p14="http://schemas.microsoft.com/office/powerpoint/2010/main" val="3792607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ch bild blått märk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80F46522-D6E4-9D43-A09A-D5DA60E7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bild 5">
            <a:extLst>
              <a:ext uri="{FF2B5EF4-FFF2-40B4-BE49-F238E27FC236}">
                <a16:creationId xmlns:a16="http://schemas.microsoft.com/office/drawing/2014/main" id="{3E83CF12-5258-A749-9A96-20DBC8D3A34E}"/>
              </a:ext>
            </a:extLst>
          </p:cNvPr>
          <p:cNvSpPr>
            <a:spLocks noGrp="1"/>
          </p:cNvSpPr>
          <p:nvPr>
            <p:ph type="pic" sz="quarter" idx="12"/>
          </p:nvPr>
        </p:nvSpPr>
        <p:spPr>
          <a:xfrm>
            <a:off x="6096000" y="0"/>
            <a:ext cx="6096000" cy="6858000"/>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
        <p:nvSpPr>
          <p:cNvPr id="4" name="Platshållare för text 13">
            <a:extLst>
              <a:ext uri="{FF2B5EF4-FFF2-40B4-BE49-F238E27FC236}">
                <a16:creationId xmlns:a16="http://schemas.microsoft.com/office/drawing/2014/main" id="{DB13520E-A7E8-DB46-9B21-ABF3AA113E2E}"/>
              </a:ext>
            </a:extLst>
          </p:cNvPr>
          <p:cNvSpPr>
            <a:spLocks noGrp="1"/>
          </p:cNvSpPr>
          <p:nvPr>
            <p:ph type="body" sz="quarter" idx="10" hasCustomPrompt="1"/>
          </p:nvPr>
        </p:nvSpPr>
        <p:spPr>
          <a:xfrm>
            <a:off x="1045066" y="1556792"/>
            <a:ext cx="4546877" cy="151216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a:t>
            </a:r>
          </a:p>
          <a:p>
            <a:pPr lvl="0"/>
            <a:r>
              <a:rPr lang="sv-SE" dirty="0"/>
              <a:t>tvåradig rubrik</a:t>
            </a:r>
          </a:p>
        </p:txBody>
      </p:sp>
      <p:sp>
        <p:nvSpPr>
          <p:cNvPr id="5" name="Platshållare för text 15">
            <a:extLst>
              <a:ext uri="{FF2B5EF4-FFF2-40B4-BE49-F238E27FC236}">
                <a16:creationId xmlns:a16="http://schemas.microsoft.com/office/drawing/2014/main" id="{DC1137DA-346B-374A-88E6-AC771624AAFD}"/>
              </a:ext>
            </a:extLst>
          </p:cNvPr>
          <p:cNvSpPr>
            <a:spLocks noGrp="1"/>
          </p:cNvSpPr>
          <p:nvPr>
            <p:ph type="body" sz="quarter" idx="11" hasCustomPrompt="1"/>
          </p:nvPr>
        </p:nvSpPr>
        <p:spPr>
          <a:xfrm>
            <a:off x="1045067" y="3212976"/>
            <a:ext cx="4330853" cy="2664296"/>
          </a:xfrm>
          <a:prstGeom prst="rect">
            <a:avLst/>
          </a:prstGeom>
        </p:spPr>
        <p:txBody>
          <a:bodyPr/>
          <a:lstStyle>
            <a:lvl1pPr marL="0" indent="0">
              <a:spcBef>
                <a:spcPts val="0"/>
              </a:spcBef>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dirty="0">
                <a:solidFill>
                  <a:schemeClr val="tx2"/>
                </a:solidFill>
                <a:effectLst/>
                <a:latin typeface="Helvetica LT Std" pitchFamily="2" charset="0"/>
                <a:ea typeface="+mj-ea"/>
                <a:cs typeface="+mj-cs"/>
              </a:rPr>
              <a:t>Ne </a:t>
            </a:r>
            <a:r>
              <a:rPr lang="sv-SE" sz="2200" b="0" i="0" kern="1200" baseline="0" dirty="0" err="1">
                <a:solidFill>
                  <a:schemeClr val="tx2"/>
                </a:solidFill>
                <a:effectLst/>
                <a:latin typeface="Helvetica LT Std" pitchFamily="2" charset="0"/>
                <a:ea typeface="+mj-ea"/>
                <a:cs typeface="+mj-cs"/>
              </a:rPr>
              <a:t>net</a:t>
            </a:r>
            <a:r>
              <a:rPr lang="sv-SE" sz="2200" b="0" i="0" kern="1200" baseline="0" dirty="0">
                <a:solidFill>
                  <a:schemeClr val="tx2"/>
                </a:solidFill>
                <a:effectLst/>
                <a:latin typeface="Helvetica LT Std" pitchFamily="2" charset="0"/>
                <a:ea typeface="+mj-ea"/>
                <a:cs typeface="+mj-cs"/>
              </a:rPr>
              <a:t> ut </a:t>
            </a:r>
            <a:r>
              <a:rPr lang="sv-SE" sz="2200" b="0" i="0" kern="1200" baseline="0" dirty="0" err="1">
                <a:solidFill>
                  <a:schemeClr val="tx2"/>
                </a:solidFill>
                <a:effectLst/>
                <a:latin typeface="Helvetica LT Std" pitchFamily="2" charset="0"/>
                <a:ea typeface="+mj-ea"/>
                <a:cs typeface="+mj-cs"/>
              </a:rPr>
              <a:t>ipsam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estiure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sediamus</a:t>
            </a:r>
            <a:r>
              <a:rPr lang="sv-SE" sz="2200" b="0" i="0" kern="1200" baseline="0" dirty="0">
                <a:solidFill>
                  <a:schemeClr val="tx2"/>
                </a:solidFill>
                <a:effectLst/>
                <a:latin typeface="Helvetica LT Std" pitchFamily="2" charset="0"/>
                <a:ea typeface="+mj-ea"/>
                <a:cs typeface="+mj-cs"/>
              </a:rPr>
              <a:t> del et </a:t>
            </a:r>
            <a:r>
              <a:rPr lang="sv-SE" sz="2200" b="0" i="0" kern="1200" baseline="0" dirty="0" err="1">
                <a:solidFill>
                  <a:schemeClr val="tx2"/>
                </a:solidFill>
                <a:effectLst/>
                <a:latin typeface="Helvetica LT Std" pitchFamily="2" charset="0"/>
                <a:ea typeface="+mj-ea"/>
                <a:cs typeface="+mj-cs"/>
              </a:rPr>
              <a:t>vollaccum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volo</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volupti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nissit</a:t>
            </a:r>
            <a:r>
              <a:rPr lang="sv-SE" sz="2200" b="0" i="0" kern="1200" baseline="0" dirty="0">
                <a:solidFill>
                  <a:schemeClr val="tx2"/>
                </a:solidFill>
                <a:effectLst/>
                <a:latin typeface="Helvetica LT Std" pitchFamily="2" charset="0"/>
                <a:ea typeface="+mj-ea"/>
                <a:cs typeface="+mj-cs"/>
              </a:rPr>
              <a:t> et </a:t>
            </a:r>
            <a:r>
              <a:rPr lang="sv-SE" sz="2200" b="0" i="0" kern="1200" baseline="0" dirty="0" err="1">
                <a:solidFill>
                  <a:schemeClr val="tx2"/>
                </a:solidFill>
                <a:effectLst/>
                <a:latin typeface="Helvetica LT Std" pitchFamily="2" charset="0"/>
                <a:ea typeface="+mj-ea"/>
                <a:cs typeface="+mj-cs"/>
              </a:rPr>
              <a:t>aliquos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tianis</a:t>
            </a:r>
            <a:r>
              <a:rPr lang="sv-SE" sz="2200" b="0" i="0" kern="1200" baseline="0" dirty="0">
                <a:solidFill>
                  <a:schemeClr val="tx2"/>
                </a:solidFill>
                <a:effectLst/>
                <a:latin typeface="Helvetica LT Std" pitchFamily="2" charset="0"/>
                <a:ea typeface="+mj-ea"/>
                <a:cs typeface="+mj-cs"/>
              </a:rPr>
              <a:t> </a:t>
            </a:r>
          </a:p>
          <a:p>
            <a:r>
              <a:rPr lang="sv-SE" sz="2200" b="0" i="0" kern="1200" baseline="0" dirty="0" err="1">
                <a:solidFill>
                  <a:schemeClr val="tx2"/>
                </a:solidFill>
                <a:effectLst/>
                <a:latin typeface="Helvetica LT Std" pitchFamily="2" charset="0"/>
                <a:ea typeface="+mj-ea"/>
                <a:cs typeface="+mj-cs"/>
              </a:rPr>
              <a:t>Esed</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minienditis</a:t>
            </a:r>
            <a:r>
              <a:rPr lang="sv-SE" sz="2200" b="0" i="0" kern="1200" baseline="0" dirty="0">
                <a:solidFill>
                  <a:schemeClr val="tx2"/>
                </a:solidFill>
                <a:effectLst/>
                <a:latin typeface="Helvetica LT Std" pitchFamily="2" charset="0"/>
                <a:ea typeface="+mj-ea"/>
                <a:cs typeface="+mj-cs"/>
              </a:rPr>
              <a:t> repe </a:t>
            </a:r>
            <a:r>
              <a:rPr lang="sv-SE" sz="2200" b="0" i="0" kern="1200" baseline="0" dirty="0" err="1">
                <a:solidFill>
                  <a:schemeClr val="tx2"/>
                </a:solidFill>
                <a:effectLst/>
                <a:latin typeface="Helvetica LT Std" pitchFamily="2" charset="0"/>
                <a:ea typeface="+mj-ea"/>
                <a:cs typeface="+mj-cs"/>
              </a:rPr>
              <a:t>ri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temperf</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erferum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rerit</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quiae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dolor</a:t>
            </a:r>
            <a:endParaRPr lang="sv-SE" sz="2200" b="0" i="0" kern="1200" baseline="0" dirty="0">
              <a:solidFill>
                <a:schemeClr val="tx2"/>
              </a:solidFill>
              <a:effectLst/>
              <a:latin typeface="Helvetica LT Std" pitchFamily="2" charset="0"/>
              <a:ea typeface="+mj-ea"/>
              <a:cs typeface="+mj-cs"/>
            </a:endParaRPr>
          </a:p>
        </p:txBody>
      </p:sp>
    </p:spTree>
    <p:extLst>
      <p:ext uri="{BB962C8B-B14F-4D97-AF65-F5344CB8AC3E}">
        <p14:creationId xmlns:p14="http://schemas.microsoft.com/office/powerpoint/2010/main" val="140346658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797" userDrawn="1">
          <p15:clr>
            <a:srgbClr val="FBAE40"/>
          </p15:clr>
        </p15:guide>
        <p15:guide id="3" orient="horz" pos="206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ch bild orange märk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F7A927B-75A4-AC42-ACE8-52A5020D75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bild 5">
            <a:extLst>
              <a:ext uri="{FF2B5EF4-FFF2-40B4-BE49-F238E27FC236}">
                <a16:creationId xmlns:a16="http://schemas.microsoft.com/office/drawing/2014/main" id="{3E83CF12-5258-A749-9A96-20DBC8D3A34E}"/>
              </a:ext>
            </a:extLst>
          </p:cNvPr>
          <p:cNvSpPr>
            <a:spLocks noGrp="1"/>
          </p:cNvSpPr>
          <p:nvPr>
            <p:ph type="pic" sz="quarter" idx="12"/>
          </p:nvPr>
        </p:nvSpPr>
        <p:spPr>
          <a:xfrm>
            <a:off x="6096000" y="0"/>
            <a:ext cx="6096000" cy="6858000"/>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
        <p:nvSpPr>
          <p:cNvPr id="8" name="Platshållare för text 13">
            <a:extLst>
              <a:ext uri="{FF2B5EF4-FFF2-40B4-BE49-F238E27FC236}">
                <a16:creationId xmlns:a16="http://schemas.microsoft.com/office/drawing/2014/main" id="{D8BAC583-34F2-5049-8398-F3F22E7E4EC6}"/>
              </a:ext>
            </a:extLst>
          </p:cNvPr>
          <p:cNvSpPr>
            <a:spLocks noGrp="1"/>
          </p:cNvSpPr>
          <p:nvPr>
            <p:ph type="body" sz="quarter" idx="10" hasCustomPrompt="1"/>
          </p:nvPr>
        </p:nvSpPr>
        <p:spPr>
          <a:xfrm>
            <a:off x="1045066" y="1556792"/>
            <a:ext cx="4546877" cy="151216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a:t>
            </a:r>
          </a:p>
          <a:p>
            <a:pPr lvl="0"/>
            <a:r>
              <a:rPr lang="sv-SE" dirty="0"/>
              <a:t>tvåradig rubrik</a:t>
            </a:r>
          </a:p>
        </p:txBody>
      </p:sp>
      <p:sp>
        <p:nvSpPr>
          <p:cNvPr id="7" name="Platshållare för text 15">
            <a:extLst>
              <a:ext uri="{FF2B5EF4-FFF2-40B4-BE49-F238E27FC236}">
                <a16:creationId xmlns:a16="http://schemas.microsoft.com/office/drawing/2014/main" id="{1DEFA0B1-6FBB-E642-806B-85677B971EA7}"/>
              </a:ext>
            </a:extLst>
          </p:cNvPr>
          <p:cNvSpPr>
            <a:spLocks noGrp="1"/>
          </p:cNvSpPr>
          <p:nvPr>
            <p:ph type="body" sz="quarter" idx="11" hasCustomPrompt="1"/>
          </p:nvPr>
        </p:nvSpPr>
        <p:spPr>
          <a:xfrm>
            <a:off x="1045067" y="3212976"/>
            <a:ext cx="4330853" cy="2664296"/>
          </a:xfrm>
          <a:prstGeom prst="rect">
            <a:avLst/>
          </a:prstGeom>
        </p:spPr>
        <p:txBody>
          <a:bodyPr/>
          <a:lstStyle>
            <a:lvl1pPr marL="0" indent="0">
              <a:spcBef>
                <a:spcPts val="0"/>
              </a:spcBef>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dirty="0">
                <a:solidFill>
                  <a:schemeClr val="tx2"/>
                </a:solidFill>
                <a:effectLst/>
                <a:latin typeface="Helvetica LT Std" pitchFamily="2" charset="0"/>
                <a:ea typeface="+mj-ea"/>
                <a:cs typeface="+mj-cs"/>
              </a:rPr>
              <a:t>Ne </a:t>
            </a:r>
            <a:r>
              <a:rPr lang="sv-SE" sz="2200" b="0" i="0" kern="1200" baseline="0" dirty="0" err="1">
                <a:solidFill>
                  <a:schemeClr val="tx2"/>
                </a:solidFill>
                <a:effectLst/>
                <a:latin typeface="Helvetica LT Std" pitchFamily="2" charset="0"/>
                <a:ea typeface="+mj-ea"/>
                <a:cs typeface="+mj-cs"/>
              </a:rPr>
              <a:t>net</a:t>
            </a:r>
            <a:r>
              <a:rPr lang="sv-SE" sz="2200" b="0" i="0" kern="1200" baseline="0" dirty="0">
                <a:solidFill>
                  <a:schemeClr val="tx2"/>
                </a:solidFill>
                <a:effectLst/>
                <a:latin typeface="Helvetica LT Std" pitchFamily="2" charset="0"/>
                <a:ea typeface="+mj-ea"/>
                <a:cs typeface="+mj-cs"/>
              </a:rPr>
              <a:t> ut </a:t>
            </a:r>
            <a:r>
              <a:rPr lang="sv-SE" sz="2200" b="0" i="0" kern="1200" baseline="0" dirty="0" err="1">
                <a:solidFill>
                  <a:schemeClr val="tx2"/>
                </a:solidFill>
                <a:effectLst/>
                <a:latin typeface="Helvetica LT Std" pitchFamily="2" charset="0"/>
                <a:ea typeface="+mj-ea"/>
                <a:cs typeface="+mj-cs"/>
              </a:rPr>
              <a:t>ipsam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estiure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sediamus</a:t>
            </a:r>
            <a:r>
              <a:rPr lang="sv-SE" sz="2200" b="0" i="0" kern="1200" baseline="0" dirty="0">
                <a:solidFill>
                  <a:schemeClr val="tx2"/>
                </a:solidFill>
                <a:effectLst/>
                <a:latin typeface="Helvetica LT Std" pitchFamily="2" charset="0"/>
                <a:ea typeface="+mj-ea"/>
                <a:cs typeface="+mj-cs"/>
              </a:rPr>
              <a:t> del et </a:t>
            </a:r>
            <a:r>
              <a:rPr lang="sv-SE" sz="2200" b="0" i="0" kern="1200" baseline="0" dirty="0" err="1">
                <a:solidFill>
                  <a:schemeClr val="tx2"/>
                </a:solidFill>
                <a:effectLst/>
                <a:latin typeface="Helvetica LT Std" pitchFamily="2" charset="0"/>
                <a:ea typeface="+mj-ea"/>
                <a:cs typeface="+mj-cs"/>
              </a:rPr>
              <a:t>vollaccum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volo</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volupti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nissit</a:t>
            </a:r>
            <a:r>
              <a:rPr lang="sv-SE" sz="2200" b="0" i="0" kern="1200" baseline="0" dirty="0">
                <a:solidFill>
                  <a:schemeClr val="tx2"/>
                </a:solidFill>
                <a:effectLst/>
                <a:latin typeface="Helvetica LT Std" pitchFamily="2" charset="0"/>
                <a:ea typeface="+mj-ea"/>
                <a:cs typeface="+mj-cs"/>
              </a:rPr>
              <a:t> et </a:t>
            </a:r>
            <a:r>
              <a:rPr lang="sv-SE" sz="2200" b="0" i="0" kern="1200" baseline="0" dirty="0" err="1">
                <a:solidFill>
                  <a:schemeClr val="tx2"/>
                </a:solidFill>
                <a:effectLst/>
                <a:latin typeface="Helvetica LT Std" pitchFamily="2" charset="0"/>
                <a:ea typeface="+mj-ea"/>
                <a:cs typeface="+mj-cs"/>
              </a:rPr>
              <a:t>aliquos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tianis</a:t>
            </a:r>
            <a:r>
              <a:rPr lang="sv-SE" sz="2200" b="0" i="0" kern="1200" baseline="0" dirty="0">
                <a:solidFill>
                  <a:schemeClr val="tx2"/>
                </a:solidFill>
                <a:effectLst/>
                <a:latin typeface="Helvetica LT Std" pitchFamily="2" charset="0"/>
                <a:ea typeface="+mj-ea"/>
                <a:cs typeface="+mj-cs"/>
              </a:rPr>
              <a:t> </a:t>
            </a:r>
          </a:p>
          <a:p>
            <a:r>
              <a:rPr lang="sv-SE" sz="2200" b="0" i="0" kern="1200" baseline="0" dirty="0" err="1">
                <a:solidFill>
                  <a:schemeClr val="tx2"/>
                </a:solidFill>
                <a:effectLst/>
                <a:latin typeface="Helvetica LT Std" pitchFamily="2" charset="0"/>
                <a:ea typeface="+mj-ea"/>
                <a:cs typeface="+mj-cs"/>
              </a:rPr>
              <a:t>Esed</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minienditis</a:t>
            </a:r>
            <a:r>
              <a:rPr lang="sv-SE" sz="2200" b="0" i="0" kern="1200" baseline="0" dirty="0">
                <a:solidFill>
                  <a:schemeClr val="tx2"/>
                </a:solidFill>
                <a:effectLst/>
                <a:latin typeface="Helvetica LT Std" pitchFamily="2" charset="0"/>
                <a:ea typeface="+mj-ea"/>
                <a:cs typeface="+mj-cs"/>
              </a:rPr>
              <a:t> repe </a:t>
            </a:r>
            <a:r>
              <a:rPr lang="sv-SE" sz="2200" b="0" i="0" kern="1200" baseline="0" dirty="0" err="1">
                <a:solidFill>
                  <a:schemeClr val="tx2"/>
                </a:solidFill>
                <a:effectLst/>
                <a:latin typeface="Helvetica LT Std" pitchFamily="2" charset="0"/>
                <a:ea typeface="+mj-ea"/>
                <a:cs typeface="+mj-cs"/>
              </a:rPr>
              <a:t>ri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temperf</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erferum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rerit</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quiae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dolor</a:t>
            </a:r>
            <a:endParaRPr lang="sv-SE" sz="2200" b="0" i="0" kern="1200" baseline="0" dirty="0">
              <a:solidFill>
                <a:schemeClr val="tx2"/>
              </a:solidFill>
              <a:effectLst/>
              <a:latin typeface="Helvetica LT Std" pitchFamily="2" charset="0"/>
              <a:ea typeface="+mj-ea"/>
              <a:cs typeface="+mj-cs"/>
            </a:endParaRPr>
          </a:p>
        </p:txBody>
      </p:sp>
    </p:spTree>
    <p:extLst>
      <p:ext uri="{BB962C8B-B14F-4D97-AF65-F5344CB8AC3E}">
        <p14:creationId xmlns:p14="http://schemas.microsoft.com/office/powerpoint/2010/main" val="157116321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797" userDrawn="1">
          <p15:clr>
            <a:srgbClr val="FBAE40"/>
          </p15:clr>
        </p15:guide>
        <p15:guide id="3" orient="horz" pos="206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nktlista och bild blått märk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732296A-21BC-704A-8FAE-46BA926F0B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bild 5">
            <a:extLst>
              <a:ext uri="{FF2B5EF4-FFF2-40B4-BE49-F238E27FC236}">
                <a16:creationId xmlns:a16="http://schemas.microsoft.com/office/drawing/2014/main" id="{3E83CF12-5258-A749-9A96-20DBC8D3A34E}"/>
              </a:ext>
            </a:extLst>
          </p:cNvPr>
          <p:cNvSpPr>
            <a:spLocks noGrp="1"/>
          </p:cNvSpPr>
          <p:nvPr>
            <p:ph type="pic" sz="quarter" idx="12"/>
          </p:nvPr>
        </p:nvSpPr>
        <p:spPr>
          <a:xfrm>
            <a:off x="6096000" y="0"/>
            <a:ext cx="6096000" cy="6858000"/>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
        <p:nvSpPr>
          <p:cNvPr id="9" name="Platshållare för text 13">
            <a:extLst>
              <a:ext uri="{FF2B5EF4-FFF2-40B4-BE49-F238E27FC236}">
                <a16:creationId xmlns:a16="http://schemas.microsoft.com/office/drawing/2014/main" id="{01527346-5065-6B4B-8A30-2AA808DEFBCC}"/>
              </a:ext>
            </a:extLst>
          </p:cNvPr>
          <p:cNvSpPr>
            <a:spLocks noGrp="1"/>
          </p:cNvSpPr>
          <p:nvPr>
            <p:ph type="body" sz="quarter" idx="10" hasCustomPrompt="1"/>
          </p:nvPr>
        </p:nvSpPr>
        <p:spPr>
          <a:xfrm>
            <a:off x="1045066" y="1556792"/>
            <a:ext cx="4546877" cy="151216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a:t>
            </a:r>
          </a:p>
          <a:p>
            <a:pPr lvl="0"/>
            <a:r>
              <a:rPr lang="sv-SE" dirty="0"/>
              <a:t>tvåradig rubrik</a:t>
            </a:r>
          </a:p>
        </p:txBody>
      </p:sp>
      <p:sp>
        <p:nvSpPr>
          <p:cNvPr id="4" name="Platshållare för text 3">
            <a:extLst>
              <a:ext uri="{FF2B5EF4-FFF2-40B4-BE49-F238E27FC236}">
                <a16:creationId xmlns:a16="http://schemas.microsoft.com/office/drawing/2014/main" id="{1E8026EC-A776-5E4D-9D60-176F0B15FD18}"/>
              </a:ext>
            </a:extLst>
          </p:cNvPr>
          <p:cNvSpPr>
            <a:spLocks noGrp="1"/>
          </p:cNvSpPr>
          <p:nvPr>
            <p:ph type="body" sz="quarter" idx="13" hasCustomPrompt="1"/>
          </p:nvPr>
        </p:nvSpPr>
        <p:spPr>
          <a:xfrm>
            <a:off x="1056457" y="3212977"/>
            <a:ext cx="3815408" cy="1872208"/>
          </a:xfrm>
          <a:prstGeom prst="rect">
            <a:avLst/>
          </a:prstGeom>
        </p:spPr>
        <p:txBody>
          <a:bodyPr/>
          <a:lstStyle>
            <a:lvl1pPr>
              <a:defRPr lang="sv-SE" sz="2200" b="0" i="0" kern="1200" baseline="0" smtClean="0">
                <a:solidFill>
                  <a:schemeClr val="tx2"/>
                </a:solidFill>
                <a:effectLst/>
                <a:latin typeface="Helvetica LT Std" pitchFamily="2" charset="0"/>
              </a:defRPr>
            </a:lvl1pPr>
          </a:lstStyle>
          <a:p>
            <a:r>
              <a:rPr lang="sv-SE" sz="1800" b="0" i="0" kern="1200" baseline="0" dirty="0">
                <a:solidFill>
                  <a:schemeClr val="tx2"/>
                </a:solidFill>
                <a:effectLst/>
                <a:latin typeface="Helvetica LT Std" pitchFamily="2" charset="0"/>
                <a:ea typeface="+mj-ea"/>
                <a:cs typeface="+mj-cs"/>
              </a:rPr>
              <a:t>Ne </a:t>
            </a:r>
            <a:r>
              <a:rPr lang="sv-SE" sz="1800" b="0" i="0" kern="1200" baseline="0" dirty="0" err="1">
                <a:solidFill>
                  <a:schemeClr val="tx2"/>
                </a:solidFill>
                <a:effectLst/>
                <a:latin typeface="Helvetica LT Std" pitchFamily="2" charset="0"/>
                <a:ea typeface="+mj-ea"/>
                <a:cs typeface="+mj-cs"/>
              </a:rPr>
              <a:t>net</a:t>
            </a:r>
            <a:r>
              <a:rPr lang="sv-SE" sz="1800" b="0" i="0" kern="1200" baseline="0" dirty="0">
                <a:solidFill>
                  <a:schemeClr val="tx2"/>
                </a:solidFill>
                <a:effectLst/>
                <a:latin typeface="Helvetica LT Std" pitchFamily="2" charset="0"/>
                <a:ea typeface="+mj-ea"/>
                <a:cs typeface="+mj-cs"/>
              </a:rPr>
              <a:t> ut </a:t>
            </a:r>
            <a:r>
              <a:rPr lang="sv-SE" sz="1800" b="0" i="0" kern="1200" baseline="0" dirty="0" err="1">
                <a:solidFill>
                  <a:schemeClr val="tx2"/>
                </a:solidFill>
                <a:effectLst/>
                <a:latin typeface="Helvetica LT Std" pitchFamily="2" charset="0"/>
                <a:ea typeface="+mj-ea"/>
                <a:cs typeface="+mj-cs"/>
              </a:rPr>
              <a:t>ipsam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estiure</a:t>
            </a:r>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Sediamus</a:t>
            </a:r>
            <a:r>
              <a:rPr lang="sv-SE" sz="1800" b="0" i="0" kern="1200" baseline="0" dirty="0">
                <a:solidFill>
                  <a:schemeClr val="tx2"/>
                </a:solidFill>
                <a:effectLst/>
                <a:latin typeface="Helvetica LT Std" pitchFamily="2" charset="0"/>
                <a:ea typeface="+mj-ea"/>
                <a:cs typeface="+mj-cs"/>
              </a:rPr>
              <a:t> del et </a:t>
            </a:r>
            <a:r>
              <a:rPr lang="sv-SE" sz="1800" b="0" i="0" kern="1200" baseline="0" dirty="0" err="1">
                <a:solidFill>
                  <a:schemeClr val="tx2"/>
                </a:solidFill>
                <a:effectLst/>
                <a:latin typeface="Helvetica LT Std" pitchFamily="2" charset="0"/>
                <a:ea typeface="+mj-ea"/>
                <a:cs typeface="+mj-cs"/>
              </a:rPr>
              <a:t>vollaccum</a:t>
            </a:r>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r>
              <a:rPr lang="sv-SE" sz="1800" b="0" i="0" kern="1200" baseline="0" dirty="0" err="1">
                <a:solidFill>
                  <a:schemeClr val="tx2"/>
                </a:solidFill>
                <a:effectLst/>
                <a:latin typeface="Helvetica LT Std" pitchFamily="2" charset="0"/>
                <a:ea typeface="+mj-ea"/>
                <a:cs typeface="+mj-cs"/>
              </a:rPr>
              <a:t>Aliquos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tianis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esed</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minienditis</a:t>
            </a:r>
            <a:endParaRPr lang="sv-SE" sz="1800" b="0" i="0" kern="1200" baseline="0" dirty="0">
              <a:solidFill>
                <a:schemeClr val="tx2"/>
              </a:solidFill>
              <a:effectLst/>
              <a:latin typeface="Helvetica LT Std" pitchFamily="2" charset="0"/>
              <a:ea typeface="+mj-ea"/>
              <a:cs typeface="+mj-cs"/>
            </a:endParaRPr>
          </a:p>
          <a:p>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lvl="0"/>
            <a:endParaRPr lang="sv-SE" dirty="0"/>
          </a:p>
        </p:txBody>
      </p:sp>
    </p:spTree>
    <p:extLst>
      <p:ext uri="{BB962C8B-B14F-4D97-AF65-F5344CB8AC3E}">
        <p14:creationId xmlns:p14="http://schemas.microsoft.com/office/powerpoint/2010/main" val="275527381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797" userDrawn="1">
          <p15:clr>
            <a:srgbClr val="FBAE40"/>
          </p15:clr>
        </p15:guide>
        <p15:guide id="3" orient="horz" pos="206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nktlista och bild orange märk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619F313-5FBC-BB4B-9716-9FF1ECCFA2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bild 5">
            <a:extLst>
              <a:ext uri="{FF2B5EF4-FFF2-40B4-BE49-F238E27FC236}">
                <a16:creationId xmlns:a16="http://schemas.microsoft.com/office/drawing/2014/main" id="{3E83CF12-5258-A749-9A96-20DBC8D3A34E}"/>
              </a:ext>
            </a:extLst>
          </p:cNvPr>
          <p:cNvSpPr>
            <a:spLocks noGrp="1"/>
          </p:cNvSpPr>
          <p:nvPr>
            <p:ph type="pic" sz="quarter" idx="12"/>
          </p:nvPr>
        </p:nvSpPr>
        <p:spPr>
          <a:xfrm>
            <a:off x="6096000" y="0"/>
            <a:ext cx="6096000" cy="6858000"/>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
        <p:nvSpPr>
          <p:cNvPr id="8" name="Platshållare för text 13">
            <a:extLst>
              <a:ext uri="{FF2B5EF4-FFF2-40B4-BE49-F238E27FC236}">
                <a16:creationId xmlns:a16="http://schemas.microsoft.com/office/drawing/2014/main" id="{61F25A46-6AC2-0A4B-9EF5-9A0C56F5A55C}"/>
              </a:ext>
            </a:extLst>
          </p:cNvPr>
          <p:cNvSpPr>
            <a:spLocks noGrp="1"/>
          </p:cNvSpPr>
          <p:nvPr>
            <p:ph type="body" sz="quarter" idx="10" hasCustomPrompt="1"/>
          </p:nvPr>
        </p:nvSpPr>
        <p:spPr>
          <a:xfrm>
            <a:off x="1045066" y="1556792"/>
            <a:ext cx="4546877" cy="151216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a:t>
            </a:r>
          </a:p>
          <a:p>
            <a:pPr lvl="0"/>
            <a:r>
              <a:rPr lang="sv-SE" dirty="0"/>
              <a:t>tvåradig rubrik</a:t>
            </a:r>
          </a:p>
        </p:txBody>
      </p:sp>
      <p:sp>
        <p:nvSpPr>
          <p:cNvPr id="9" name="Platshållare för text 3">
            <a:extLst>
              <a:ext uri="{FF2B5EF4-FFF2-40B4-BE49-F238E27FC236}">
                <a16:creationId xmlns:a16="http://schemas.microsoft.com/office/drawing/2014/main" id="{2287A0AA-E7CF-D246-8012-DD3F6B1F5472}"/>
              </a:ext>
            </a:extLst>
          </p:cNvPr>
          <p:cNvSpPr>
            <a:spLocks noGrp="1"/>
          </p:cNvSpPr>
          <p:nvPr>
            <p:ph type="body" sz="quarter" idx="13" hasCustomPrompt="1"/>
          </p:nvPr>
        </p:nvSpPr>
        <p:spPr>
          <a:xfrm>
            <a:off x="1056457" y="3212977"/>
            <a:ext cx="3815408" cy="1872208"/>
          </a:xfrm>
          <a:prstGeom prst="rect">
            <a:avLst/>
          </a:prstGeom>
        </p:spPr>
        <p:txBody>
          <a:bodyPr/>
          <a:lstStyle>
            <a:lvl1pPr>
              <a:defRPr lang="sv-SE" sz="2200" b="0" i="0" kern="1200" baseline="0" smtClean="0">
                <a:solidFill>
                  <a:schemeClr val="tx2"/>
                </a:solidFill>
                <a:effectLst/>
                <a:latin typeface="Helvetica LT Std" pitchFamily="2" charset="0"/>
              </a:defRPr>
            </a:lvl1pPr>
          </a:lstStyle>
          <a:p>
            <a:r>
              <a:rPr lang="sv-SE" sz="1800" b="0" i="0" kern="1200" baseline="0" dirty="0">
                <a:solidFill>
                  <a:schemeClr val="tx2"/>
                </a:solidFill>
                <a:effectLst/>
                <a:latin typeface="Helvetica LT Std" pitchFamily="2" charset="0"/>
                <a:ea typeface="+mj-ea"/>
                <a:cs typeface="+mj-cs"/>
              </a:rPr>
              <a:t>Ne </a:t>
            </a:r>
            <a:r>
              <a:rPr lang="sv-SE" sz="1800" b="0" i="0" kern="1200" baseline="0" dirty="0" err="1">
                <a:solidFill>
                  <a:schemeClr val="tx2"/>
                </a:solidFill>
                <a:effectLst/>
                <a:latin typeface="Helvetica LT Std" pitchFamily="2" charset="0"/>
                <a:ea typeface="+mj-ea"/>
                <a:cs typeface="+mj-cs"/>
              </a:rPr>
              <a:t>net</a:t>
            </a:r>
            <a:r>
              <a:rPr lang="sv-SE" sz="1800" b="0" i="0" kern="1200" baseline="0" dirty="0">
                <a:solidFill>
                  <a:schemeClr val="tx2"/>
                </a:solidFill>
                <a:effectLst/>
                <a:latin typeface="Helvetica LT Std" pitchFamily="2" charset="0"/>
                <a:ea typeface="+mj-ea"/>
                <a:cs typeface="+mj-cs"/>
              </a:rPr>
              <a:t> ut </a:t>
            </a:r>
            <a:r>
              <a:rPr lang="sv-SE" sz="1800" b="0" i="0" kern="1200" baseline="0" dirty="0" err="1">
                <a:solidFill>
                  <a:schemeClr val="tx2"/>
                </a:solidFill>
                <a:effectLst/>
                <a:latin typeface="Helvetica LT Std" pitchFamily="2" charset="0"/>
                <a:ea typeface="+mj-ea"/>
                <a:cs typeface="+mj-cs"/>
              </a:rPr>
              <a:t>ipsam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estiure</a:t>
            </a:r>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Sediamus</a:t>
            </a:r>
            <a:r>
              <a:rPr lang="sv-SE" sz="1800" b="0" i="0" kern="1200" baseline="0" dirty="0">
                <a:solidFill>
                  <a:schemeClr val="tx2"/>
                </a:solidFill>
                <a:effectLst/>
                <a:latin typeface="Helvetica LT Std" pitchFamily="2" charset="0"/>
                <a:ea typeface="+mj-ea"/>
                <a:cs typeface="+mj-cs"/>
              </a:rPr>
              <a:t> del et </a:t>
            </a:r>
            <a:r>
              <a:rPr lang="sv-SE" sz="1800" b="0" i="0" kern="1200" baseline="0" dirty="0" err="1">
                <a:solidFill>
                  <a:schemeClr val="tx2"/>
                </a:solidFill>
                <a:effectLst/>
                <a:latin typeface="Helvetica LT Std" pitchFamily="2" charset="0"/>
                <a:ea typeface="+mj-ea"/>
                <a:cs typeface="+mj-cs"/>
              </a:rPr>
              <a:t>vollaccum</a:t>
            </a:r>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r>
              <a:rPr lang="sv-SE" sz="1800" b="0" i="0" kern="1200" baseline="0" dirty="0" err="1">
                <a:solidFill>
                  <a:schemeClr val="tx2"/>
                </a:solidFill>
                <a:effectLst/>
                <a:latin typeface="Helvetica LT Std" pitchFamily="2" charset="0"/>
                <a:ea typeface="+mj-ea"/>
                <a:cs typeface="+mj-cs"/>
              </a:rPr>
              <a:t>Aliquos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tianis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esed</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minienditis</a:t>
            </a:r>
            <a:endParaRPr lang="sv-SE" sz="1800" b="0" i="0" kern="1200" baseline="0" dirty="0">
              <a:solidFill>
                <a:schemeClr val="tx2"/>
              </a:solidFill>
              <a:effectLst/>
              <a:latin typeface="Helvetica LT Std" pitchFamily="2" charset="0"/>
              <a:ea typeface="+mj-ea"/>
              <a:cs typeface="+mj-cs"/>
            </a:endParaRPr>
          </a:p>
          <a:p>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lvl="0"/>
            <a:endParaRPr lang="sv-SE" dirty="0"/>
          </a:p>
        </p:txBody>
      </p:sp>
    </p:spTree>
    <p:extLst>
      <p:ext uri="{BB962C8B-B14F-4D97-AF65-F5344CB8AC3E}">
        <p14:creationId xmlns:p14="http://schemas.microsoft.com/office/powerpoint/2010/main" val="382398263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797" userDrawn="1">
          <p15:clr>
            <a:srgbClr val="FBAE40"/>
          </p15:clr>
        </p15:guide>
        <p15:guide id="3" orient="horz" pos="2069"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nktlista blått märk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A45EB62-5869-B440-9EBA-0148FA4F3E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latshållare för text 13">
            <a:extLst>
              <a:ext uri="{FF2B5EF4-FFF2-40B4-BE49-F238E27FC236}">
                <a16:creationId xmlns:a16="http://schemas.microsoft.com/office/drawing/2014/main" id="{DB13520E-A7E8-DB46-9B21-ABF3AA113E2E}"/>
              </a:ext>
            </a:extLst>
          </p:cNvPr>
          <p:cNvSpPr>
            <a:spLocks noGrp="1"/>
          </p:cNvSpPr>
          <p:nvPr>
            <p:ph type="body" sz="quarter" idx="10" hasCustomPrompt="1"/>
          </p:nvPr>
        </p:nvSpPr>
        <p:spPr>
          <a:xfrm>
            <a:off x="1045067" y="1556793"/>
            <a:ext cx="8147278"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7" name="Platshållare för text 3">
            <a:extLst>
              <a:ext uri="{FF2B5EF4-FFF2-40B4-BE49-F238E27FC236}">
                <a16:creationId xmlns:a16="http://schemas.microsoft.com/office/drawing/2014/main" id="{B41369B0-0182-FB46-8FA8-CD0C36EDCF73}"/>
              </a:ext>
            </a:extLst>
          </p:cNvPr>
          <p:cNvSpPr>
            <a:spLocks noGrp="1"/>
          </p:cNvSpPr>
          <p:nvPr>
            <p:ph type="body" sz="quarter" idx="13" hasCustomPrompt="1"/>
          </p:nvPr>
        </p:nvSpPr>
        <p:spPr>
          <a:xfrm>
            <a:off x="1034644" y="2565400"/>
            <a:ext cx="10245931" cy="1799704"/>
          </a:xfrm>
          <a:prstGeom prst="rect">
            <a:avLst/>
          </a:prstGeom>
        </p:spPr>
        <p:txBody>
          <a:bodyPr numCol="2"/>
          <a:lstStyle>
            <a:lvl1pPr marL="2857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sv-SE" sz="1800" b="0" i="0" kern="1200" baseline="0" smtClean="0">
                <a:solidFill>
                  <a:schemeClr val="tx2"/>
                </a:solidFill>
                <a:effectLst/>
                <a:latin typeface="Helvetica LT Std" pitchFamily="2" charset="0"/>
              </a:defRPr>
            </a:lvl1pPr>
          </a:lstStyle>
          <a:p>
            <a:r>
              <a:rPr lang="sv-SE" sz="1800" b="0" i="0" kern="1200" baseline="0" dirty="0">
                <a:solidFill>
                  <a:schemeClr val="tx2"/>
                </a:solidFill>
                <a:effectLst/>
                <a:latin typeface="Helvetica LT Std" pitchFamily="2" charset="0"/>
                <a:ea typeface="+mj-ea"/>
                <a:cs typeface="+mj-cs"/>
              </a:rPr>
              <a:t>Ne </a:t>
            </a:r>
            <a:r>
              <a:rPr lang="sv-SE" sz="1800" b="0" i="0" kern="1200" baseline="0" dirty="0" err="1">
                <a:solidFill>
                  <a:schemeClr val="tx2"/>
                </a:solidFill>
                <a:effectLst/>
                <a:latin typeface="Helvetica LT Std" pitchFamily="2" charset="0"/>
                <a:ea typeface="+mj-ea"/>
                <a:cs typeface="+mj-cs"/>
              </a:rPr>
              <a:t>net</a:t>
            </a:r>
            <a:r>
              <a:rPr lang="sv-SE" sz="1800" b="0" i="0" kern="1200" baseline="0" dirty="0">
                <a:solidFill>
                  <a:schemeClr val="tx2"/>
                </a:solidFill>
                <a:effectLst/>
                <a:latin typeface="Helvetica LT Std" pitchFamily="2" charset="0"/>
                <a:ea typeface="+mj-ea"/>
                <a:cs typeface="+mj-cs"/>
              </a:rPr>
              <a:t> ut </a:t>
            </a:r>
            <a:r>
              <a:rPr lang="sv-SE" sz="1800" b="0" i="0" kern="1200" baseline="0" dirty="0" err="1">
                <a:solidFill>
                  <a:schemeClr val="tx2"/>
                </a:solidFill>
                <a:effectLst/>
                <a:latin typeface="Helvetica LT Std" pitchFamily="2" charset="0"/>
                <a:ea typeface="+mj-ea"/>
                <a:cs typeface="+mj-cs"/>
              </a:rPr>
              <a:t>ipsam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estiure</a:t>
            </a:r>
            <a:r>
              <a:rPr lang="sv-SE" sz="1800" b="0" i="0" kern="1200" baseline="0" dirty="0">
                <a:solidFill>
                  <a:schemeClr val="tx2"/>
                </a:solidFill>
                <a:effectLst/>
                <a:latin typeface="Helvetica LT Std" pitchFamily="2" charset="0"/>
                <a:ea typeface="+mj-ea"/>
                <a:cs typeface="+mj-cs"/>
              </a:rPr>
              <a:t>,</a:t>
            </a:r>
          </a:p>
          <a:p>
            <a:r>
              <a:rPr lang="sv-SE" sz="1800" b="0" i="0" kern="1200" baseline="0" dirty="0" err="1">
                <a:solidFill>
                  <a:schemeClr val="tx2"/>
                </a:solidFill>
                <a:effectLst/>
                <a:latin typeface="Helvetica LT Std" pitchFamily="2" charset="0"/>
                <a:ea typeface="+mj-ea"/>
                <a:cs typeface="+mj-cs"/>
              </a:rPr>
              <a:t>Sediamus</a:t>
            </a:r>
            <a:r>
              <a:rPr lang="sv-SE" sz="1800" b="0" i="0" kern="1200" baseline="0" dirty="0">
                <a:solidFill>
                  <a:schemeClr val="tx2"/>
                </a:solidFill>
                <a:effectLst/>
                <a:latin typeface="Helvetica LT Std" pitchFamily="2" charset="0"/>
                <a:ea typeface="+mj-ea"/>
                <a:cs typeface="+mj-cs"/>
              </a:rPr>
              <a:t> del et </a:t>
            </a:r>
            <a:r>
              <a:rPr lang="sv-SE" sz="1800" b="0" i="0" kern="1200" baseline="0" dirty="0" err="1">
                <a:solidFill>
                  <a:schemeClr val="tx2"/>
                </a:solidFill>
                <a:effectLst/>
                <a:latin typeface="Helvetica LT Std" pitchFamily="2" charset="0"/>
                <a:ea typeface="+mj-ea"/>
                <a:cs typeface="+mj-cs"/>
              </a:rPr>
              <a:t>vollaccum</a:t>
            </a:r>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r>
              <a:rPr lang="sv-SE" sz="1800" b="0" i="0" kern="1200" baseline="0" dirty="0" err="1">
                <a:solidFill>
                  <a:schemeClr val="tx2"/>
                </a:solidFill>
                <a:effectLst/>
                <a:latin typeface="Helvetica LT Std" pitchFamily="2" charset="0"/>
                <a:ea typeface="+mj-ea"/>
                <a:cs typeface="+mj-cs"/>
              </a:rPr>
              <a:t>Aliquos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tianis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esed</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minienditis</a:t>
            </a:r>
            <a:endParaRPr lang="sv-SE" sz="1800" b="0" i="0" kern="1200" baseline="0" dirty="0">
              <a:solidFill>
                <a:schemeClr val="tx2"/>
              </a:solidFill>
              <a:effectLst/>
              <a:latin typeface="Helvetica LT Std" pitchFamily="2" charset="0"/>
              <a:ea typeface="+mj-ea"/>
              <a:cs typeface="+mj-cs"/>
            </a:endParaRPr>
          </a:p>
          <a:p>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r>
              <a:rPr lang="sv-SE" sz="1800" b="0" i="0" kern="1200" baseline="0" dirty="0" err="1">
                <a:solidFill>
                  <a:schemeClr val="tx2"/>
                </a:solidFill>
                <a:effectLst/>
                <a:latin typeface="Helvetica LT Std" pitchFamily="2" charset="0"/>
                <a:ea typeface="+mj-ea"/>
                <a:cs typeface="+mj-cs"/>
              </a:rPr>
              <a:t>Aliquos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tianis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esed</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minienditis</a:t>
            </a:r>
            <a:endParaRPr lang="sv-SE" sz="1800" b="0" i="0" kern="1200" baseline="0" dirty="0">
              <a:solidFill>
                <a:schemeClr val="tx2"/>
              </a:solidFill>
              <a:effectLst/>
              <a:latin typeface="Helvetica LT Std" pitchFamily="2" charset="0"/>
              <a:ea typeface="+mj-ea"/>
              <a:cs typeface="+mj-cs"/>
            </a:endParaRPr>
          </a:p>
          <a:p>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pPr lvl="0"/>
            <a:endParaRPr lang="sv-SE" dirty="0"/>
          </a:p>
        </p:txBody>
      </p:sp>
    </p:spTree>
    <p:extLst>
      <p:ext uri="{BB962C8B-B14F-4D97-AF65-F5344CB8AC3E}">
        <p14:creationId xmlns:p14="http://schemas.microsoft.com/office/powerpoint/2010/main" val="21898725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344" userDrawn="1">
          <p15:clr>
            <a:srgbClr val="FBAE40"/>
          </p15:clr>
        </p15:guide>
        <p15:guide id="3" orient="horz" pos="161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nktlista orange märk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4678ABD-16E1-E14A-82B0-A75390C16E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latshållare för text 13">
            <a:extLst>
              <a:ext uri="{FF2B5EF4-FFF2-40B4-BE49-F238E27FC236}">
                <a16:creationId xmlns:a16="http://schemas.microsoft.com/office/drawing/2014/main" id="{890EEE07-292C-9949-B87E-2261151B3055}"/>
              </a:ext>
            </a:extLst>
          </p:cNvPr>
          <p:cNvSpPr>
            <a:spLocks noGrp="1"/>
          </p:cNvSpPr>
          <p:nvPr>
            <p:ph type="body" sz="quarter" idx="10" hasCustomPrompt="1"/>
          </p:nvPr>
        </p:nvSpPr>
        <p:spPr>
          <a:xfrm>
            <a:off x="1045067" y="1556793"/>
            <a:ext cx="8147278"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7" name="Platshållare för text 3">
            <a:extLst>
              <a:ext uri="{FF2B5EF4-FFF2-40B4-BE49-F238E27FC236}">
                <a16:creationId xmlns:a16="http://schemas.microsoft.com/office/drawing/2014/main" id="{EE6DCFDA-EC43-4E4B-8790-461A9DFC7EB1}"/>
              </a:ext>
            </a:extLst>
          </p:cNvPr>
          <p:cNvSpPr>
            <a:spLocks noGrp="1"/>
          </p:cNvSpPr>
          <p:nvPr>
            <p:ph type="body" sz="quarter" idx="13" hasCustomPrompt="1"/>
          </p:nvPr>
        </p:nvSpPr>
        <p:spPr>
          <a:xfrm>
            <a:off x="1034644" y="2565400"/>
            <a:ext cx="10245931" cy="1799704"/>
          </a:xfrm>
          <a:prstGeom prst="rect">
            <a:avLst/>
          </a:prstGeom>
        </p:spPr>
        <p:txBody>
          <a:bodyPr numCol="2"/>
          <a:lstStyle>
            <a:lvl1pPr marL="2857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sv-SE" sz="1800" b="0" i="0" kern="1200" baseline="0" smtClean="0">
                <a:solidFill>
                  <a:schemeClr val="tx2"/>
                </a:solidFill>
                <a:effectLst/>
                <a:latin typeface="Helvetica LT Std" pitchFamily="2" charset="0"/>
              </a:defRPr>
            </a:lvl1pPr>
          </a:lstStyle>
          <a:p>
            <a:r>
              <a:rPr lang="sv-SE" sz="1800" b="0" i="0" kern="1200" baseline="0" dirty="0">
                <a:solidFill>
                  <a:schemeClr val="tx2"/>
                </a:solidFill>
                <a:effectLst/>
                <a:latin typeface="Helvetica LT Std" pitchFamily="2" charset="0"/>
                <a:ea typeface="+mj-ea"/>
                <a:cs typeface="+mj-cs"/>
              </a:rPr>
              <a:t>Ne </a:t>
            </a:r>
            <a:r>
              <a:rPr lang="sv-SE" sz="1800" b="0" i="0" kern="1200" baseline="0" dirty="0" err="1">
                <a:solidFill>
                  <a:schemeClr val="tx2"/>
                </a:solidFill>
                <a:effectLst/>
                <a:latin typeface="Helvetica LT Std" pitchFamily="2" charset="0"/>
                <a:ea typeface="+mj-ea"/>
                <a:cs typeface="+mj-cs"/>
              </a:rPr>
              <a:t>net</a:t>
            </a:r>
            <a:r>
              <a:rPr lang="sv-SE" sz="1800" b="0" i="0" kern="1200" baseline="0" dirty="0">
                <a:solidFill>
                  <a:schemeClr val="tx2"/>
                </a:solidFill>
                <a:effectLst/>
                <a:latin typeface="Helvetica LT Std" pitchFamily="2" charset="0"/>
                <a:ea typeface="+mj-ea"/>
                <a:cs typeface="+mj-cs"/>
              </a:rPr>
              <a:t> ut </a:t>
            </a:r>
            <a:r>
              <a:rPr lang="sv-SE" sz="1800" b="0" i="0" kern="1200" baseline="0" dirty="0" err="1">
                <a:solidFill>
                  <a:schemeClr val="tx2"/>
                </a:solidFill>
                <a:effectLst/>
                <a:latin typeface="Helvetica LT Std" pitchFamily="2" charset="0"/>
                <a:ea typeface="+mj-ea"/>
                <a:cs typeface="+mj-cs"/>
              </a:rPr>
              <a:t>ipsam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estiure</a:t>
            </a:r>
            <a:r>
              <a:rPr lang="sv-SE" sz="1800" b="0" i="0" kern="1200" baseline="0" dirty="0">
                <a:solidFill>
                  <a:schemeClr val="tx2"/>
                </a:solidFill>
                <a:effectLst/>
                <a:latin typeface="Helvetica LT Std" pitchFamily="2" charset="0"/>
                <a:ea typeface="+mj-ea"/>
                <a:cs typeface="+mj-cs"/>
              </a:rPr>
              <a:t>,</a:t>
            </a:r>
          </a:p>
          <a:p>
            <a:r>
              <a:rPr lang="sv-SE" sz="1800" b="0" i="0" kern="1200" baseline="0" dirty="0" err="1">
                <a:solidFill>
                  <a:schemeClr val="tx2"/>
                </a:solidFill>
                <a:effectLst/>
                <a:latin typeface="Helvetica LT Std" pitchFamily="2" charset="0"/>
                <a:ea typeface="+mj-ea"/>
                <a:cs typeface="+mj-cs"/>
              </a:rPr>
              <a:t>Sediamus</a:t>
            </a:r>
            <a:r>
              <a:rPr lang="sv-SE" sz="1800" b="0" i="0" kern="1200" baseline="0" dirty="0">
                <a:solidFill>
                  <a:schemeClr val="tx2"/>
                </a:solidFill>
                <a:effectLst/>
                <a:latin typeface="Helvetica LT Std" pitchFamily="2" charset="0"/>
                <a:ea typeface="+mj-ea"/>
                <a:cs typeface="+mj-cs"/>
              </a:rPr>
              <a:t> del et </a:t>
            </a:r>
            <a:r>
              <a:rPr lang="sv-SE" sz="1800" b="0" i="0" kern="1200" baseline="0" dirty="0" err="1">
                <a:solidFill>
                  <a:schemeClr val="tx2"/>
                </a:solidFill>
                <a:effectLst/>
                <a:latin typeface="Helvetica LT Std" pitchFamily="2" charset="0"/>
                <a:ea typeface="+mj-ea"/>
                <a:cs typeface="+mj-cs"/>
              </a:rPr>
              <a:t>vollaccum</a:t>
            </a:r>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r>
              <a:rPr lang="sv-SE" sz="1800" b="0" i="0" kern="1200" baseline="0" dirty="0" err="1">
                <a:solidFill>
                  <a:schemeClr val="tx2"/>
                </a:solidFill>
                <a:effectLst/>
                <a:latin typeface="Helvetica LT Std" pitchFamily="2" charset="0"/>
                <a:ea typeface="+mj-ea"/>
                <a:cs typeface="+mj-cs"/>
              </a:rPr>
              <a:t>Aliquos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tianis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esed</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minienditis</a:t>
            </a:r>
            <a:endParaRPr lang="sv-SE" sz="1800" b="0" i="0" kern="1200" baseline="0" dirty="0">
              <a:solidFill>
                <a:schemeClr val="tx2"/>
              </a:solidFill>
              <a:effectLst/>
              <a:latin typeface="Helvetica LT Std" pitchFamily="2" charset="0"/>
              <a:ea typeface="+mj-ea"/>
              <a:cs typeface="+mj-cs"/>
            </a:endParaRPr>
          </a:p>
          <a:p>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r>
              <a:rPr lang="sv-SE" sz="1800" b="0" i="0" kern="1200" baseline="0" dirty="0" err="1">
                <a:solidFill>
                  <a:schemeClr val="tx2"/>
                </a:solidFill>
                <a:effectLst/>
                <a:latin typeface="Helvetica LT Std" pitchFamily="2" charset="0"/>
                <a:ea typeface="+mj-ea"/>
                <a:cs typeface="+mj-cs"/>
              </a:rPr>
              <a:t>Aliquos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tianis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esed</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minienditis</a:t>
            </a:r>
            <a:endParaRPr lang="sv-SE" sz="1800" b="0" i="0" kern="1200" baseline="0" dirty="0">
              <a:solidFill>
                <a:schemeClr val="tx2"/>
              </a:solidFill>
              <a:effectLst/>
              <a:latin typeface="Helvetica LT Std" pitchFamily="2" charset="0"/>
              <a:ea typeface="+mj-ea"/>
              <a:cs typeface="+mj-cs"/>
            </a:endParaRPr>
          </a:p>
          <a:p>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pPr lvl="0"/>
            <a:endParaRPr lang="sv-SE" dirty="0"/>
          </a:p>
        </p:txBody>
      </p:sp>
    </p:spTree>
    <p:extLst>
      <p:ext uri="{BB962C8B-B14F-4D97-AF65-F5344CB8AC3E}">
        <p14:creationId xmlns:p14="http://schemas.microsoft.com/office/powerpoint/2010/main" val="341860701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344" userDrawn="1">
          <p15:clr>
            <a:srgbClr val="FBAE40"/>
          </p15:clr>
        </p15:guide>
        <p15:guide id="3" orient="horz" pos="161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f eller diagram blått märk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0211B23-B6FD-7F47-81C7-E567B07BB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Platshållare för text 13">
            <a:extLst>
              <a:ext uri="{FF2B5EF4-FFF2-40B4-BE49-F238E27FC236}">
                <a16:creationId xmlns:a16="http://schemas.microsoft.com/office/drawing/2014/main" id="{1A6EC555-737A-6A4A-AE3C-482254C21D6D}"/>
              </a:ext>
            </a:extLst>
          </p:cNvPr>
          <p:cNvSpPr>
            <a:spLocks noGrp="1"/>
          </p:cNvSpPr>
          <p:nvPr>
            <p:ph type="body" sz="quarter" idx="12" hasCustomPrompt="1"/>
          </p:nvPr>
        </p:nvSpPr>
        <p:spPr>
          <a:xfrm>
            <a:off x="1055440" y="1232731"/>
            <a:ext cx="9289032" cy="792088"/>
          </a:xfrm>
          <a:prstGeom prst="rect">
            <a:avLst/>
          </a:prstGeom>
        </p:spPr>
        <p:txBody>
          <a:bodyPr/>
          <a:lstStyle>
            <a:lvl1pPr marL="0" indent="0" algn="l">
              <a:spcBef>
                <a:spcPts val="0"/>
              </a:spcBef>
              <a:buFontTx/>
              <a:buNone/>
              <a:defRPr sz="28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mindre rubrik graf</a:t>
            </a:r>
          </a:p>
        </p:txBody>
      </p:sp>
      <p:sp>
        <p:nvSpPr>
          <p:cNvPr id="15" name="Platshållare för diagram 14">
            <a:extLst>
              <a:ext uri="{FF2B5EF4-FFF2-40B4-BE49-F238E27FC236}">
                <a16:creationId xmlns:a16="http://schemas.microsoft.com/office/drawing/2014/main" id="{69425F31-52CB-CC4F-B67D-DA9DFC183FA5}"/>
              </a:ext>
            </a:extLst>
          </p:cNvPr>
          <p:cNvSpPr>
            <a:spLocks noGrp="1"/>
          </p:cNvSpPr>
          <p:nvPr>
            <p:ph type="chart" sz="quarter" idx="13"/>
          </p:nvPr>
        </p:nvSpPr>
        <p:spPr>
          <a:xfrm>
            <a:off x="1128693" y="2348879"/>
            <a:ext cx="8279675" cy="3959845"/>
          </a:xfrm>
          <a:prstGeom prst="rect">
            <a:avLst/>
          </a:prstGeom>
        </p:spPr>
        <p:txBody>
          <a:bodyPr/>
          <a:lstStyle>
            <a:lvl1pPr marL="0" indent="0" algn="ctr">
              <a:buFontTx/>
              <a:buNone/>
              <a:defRPr sz="2800"/>
            </a:lvl1pPr>
          </a:lstStyle>
          <a:p>
            <a:r>
              <a:rPr lang="sv-SE"/>
              <a:t>Klicka på ikonen för att lägga till ett diagram</a:t>
            </a:r>
            <a:endParaRPr lang="sv-SE" dirty="0"/>
          </a:p>
        </p:txBody>
      </p:sp>
    </p:spTree>
    <p:extLst>
      <p:ext uri="{BB962C8B-B14F-4D97-AF65-F5344CB8AC3E}">
        <p14:creationId xmlns:p14="http://schemas.microsoft.com/office/powerpoint/2010/main" val="352117020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26" userDrawn="1">
          <p15:clr>
            <a:srgbClr val="FBAE40"/>
          </p15:clr>
        </p15:guide>
        <p15:guide id="3" orient="horz" pos="1616" userDrawn="1">
          <p15:clr>
            <a:srgbClr val="FBAE40"/>
          </p15:clr>
        </p15:guide>
        <p15:guide id="4" pos="71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f eller diagram orange märk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72A19E7-AF50-1145-9AFA-F778F01B80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latshållare för text 13">
            <a:extLst>
              <a:ext uri="{FF2B5EF4-FFF2-40B4-BE49-F238E27FC236}">
                <a16:creationId xmlns:a16="http://schemas.microsoft.com/office/drawing/2014/main" id="{1B46D695-0199-BB46-8BF1-6C93A7141197}"/>
              </a:ext>
            </a:extLst>
          </p:cNvPr>
          <p:cNvSpPr>
            <a:spLocks noGrp="1"/>
          </p:cNvSpPr>
          <p:nvPr>
            <p:ph type="body" sz="quarter" idx="12" hasCustomPrompt="1"/>
          </p:nvPr>
        </p:nvSpPr>
        <p:spPr>
          <a:xfrm>
            <a:off x="1055440" y="1232731"/>
            <a:ext cx="9289032" cy="792088"/>
          </a:xfrm>
          <a:prstGeom prst="rect">
            <a:avLst/>
          </a:prstGeom>
        </p:spPr>
        <p:txBody>
          <a:bodyPr/>
          <a:lstStyle>
            <a:lvl1pPr marL="0" indent="0" algn="l">
              <a:spcBef>
                <a:spcPts val="0"/>
              </a:spcBef>
              <a:buFontTx/>
              <a:buNone/>
              <a:defRPr sz="28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mindre rubrik graf</a:t>
            </a:r>
          </a:p>
        </p:txBody>
      </p:sp>
      <p:sp>
        <p:nvSpPr>
          <p:cNvPr id="15" name="Platshållare för diagram 14">
            <a:extLst>
              <a:ext uri="{FF2B5EF4-FFF2-40B4-BE49-F238E27FC236}">
                <a16:creationId xmlns:a16="http://schemas.microsoft.com/office/drawing/2014/main" id="{0E1230E9-28B6-2540-9FC2-8F432CA5E0BE}"/>
              </a:ext>
            </a:extLst>
          </p:cNvPr>
          <p:cNvSpPr>
            <a:spLocks noGrp="1"/>
          </p:cNvSpPr>
          <p:nvPr>
            <p:ph type="chart" sz="quarter" idx="13"/>
          </p:nvPr>
        </p:nvSpPr>
        <p:spPr>
          <a:xfrm>
            <a:off x="1128693" y="2348879"/>
            <a:ext cx="8279675" cy="3959845"/>
          </a:xfrm>
          <a:prstGeom prst="rect">
            <a:avLst/>
          </a:prstGeom>
        </p:spPr>
        <p:txBody>
          <a:bodyPr/>
          <a:lstStyle>
            <a:lvl1pPr marL="0" indent="0" algn="ctr">
              <a:buFontTx/>
              <a:buNone/>
              <a:defRPr sz="2800"/>
            </a:lvl1pPr>
          </a:lstStyle>
          <a:p>
            <a:r>
              <a:rPr lang="sv-SE"/>
              <a:t>Klicka på ikonen för att lägga till ett diagram</a:t>
            </a:r>
            <a:endParaRPr lang="sv-SE" dirty="0"/>
          </a:p>
        </p:txBody>
      </p:sp>
    </p:spTree>
    <p:extLst>
      <p:ext uri="{BB962C8B-B14F-4D97-AF65-F5344CB8AC3E}">
        <p14:creationId xmlns:p14="http://schemas.microsoft.com/office/powerpoint/2010/main" val="167398529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26" userDrawn="1">
          <p15:clr>
            <a:srgbClr val="FBAE40"/>
          </p15:clr>
        </p15:guide>
        <p15:guide id="3" orient="horz" pos="1616" userDrawn="1">
          <p15:clr>
            <a:srgbClr val="FBAE40"/>
          </p15:clr>
        </p15:guide>
        <p15:guide id="4" pos="71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lutning 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ABB8140-7C40-CA4D-9517-7261EBE345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text 2">
            <a:extLst>
              <a:ext uri="{FF2B5EF4-FFF2-40B4-BE49-F238E27FC236}">
                <a16:creationId xmlns:a16="http://schemas.microsoft.com/office/drawing/2014/main" id="{F25199AC-0901-FF44-99CD-4B45ECE0F287}"/>
              </a:ext>
            </a:extLst>
          </p:cNvPr>
          <p:cNvSpPr>
            <a:spLocks noGrp="1"/>
          </p:cNvSpPr>
          <p:nvPr>
            <p:ph type="body" sz="quarter" idx="14" hasCustomPrompt="1"/>
          </p:nvPr>
        </p:nvSpPr>
        <p:spPr>
          <a:xfrm>
            <a:off x="1050149" y="5525320"/>
            <a:ext cx="1733483" cy="711992"/>
          </a:xfrm>
          <a:prstGeom prst="rect">
            <a:avLst/>
          </a:prstGeom>
        </p:spPr>
        <p:txBody>
          <a:bodyPr/>
          <a:lstStyle>
            <a:lvl1pPr marL="0" indent="0">
              <a:buFontTx/>
              <a:buNone/>
              <a:defRPr sz="12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dirty="0"/>
              <a:t>Kontakt</a:t>
            </a:r>
          </a:p>
          <a:p>
            <a:pPr lvl="0"/>
            <a:r>
              <a:rPr lang="sv-SE" dirty="0"/>
              <a:t>Efternamn</a:t>
            </a:r>
          </a:p>
          <a:p>
            <a:pPr lvl="0"/>
            <a:r>
              <a:rPr lang="sv-SE" dirty="0"/>
              <a:t>Förvaltning</a:t>
            </a:r>
          </a:p>
        </p:txBody>
      </p:sp>
      <p:sp>
        <p:nvSpPr>
          <p:cNvPr id="7" name="Platshållare för text 2">
            <a:extLst>
              <a:ext uri="{FF2B5EF4-FFF2-40B4-BE49-F238E27FC236}">
                <a16:creationId xmlns:a16="http://schemas.microsoft.com/office/drawing/2014/main" id="{1ED37E18-E9BE-EB4F-8F89-C41F18D16DC1}"/>
              </a:ext>
            </a:extLst>
          </p:cNvPr>
          <p:cNvSpPr>
            <a:spLocks noGrp="1"/>
          </p:cNvSpPr>
          <p:nvPr>
            <p:ph type="body" sz="quarter" idx="15" hasCustomPrompt="1"/>
          </p:nvPr>
        </p:nvSpPr>
        <p:spPr>
          <a:xfrm>
            <a:off x="1050149" y="764704"/>
            <a:ext cx="1949507" cy="864096"/>
          </a:xfrm>
          <a:prstGeom prst="rect">
            <a:avLst/>
          </a:prstGeom>
        </p:spPr>
        <p:txBody>
          <a:bodyPr/>
          <a:lstStyle>
            <a:lvl1pPr marL="0" indent="0">
              <a:buFontTx/>
              <a:buNone/>
              <a:defRPr sz="44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dirty="0"/>
              <a:t>Tack!</a:t>
            </a:r>
          </a:p>
        </p:txBody>
      </p:sp>
    </p:spTree>
    <p:extLst>
      <p:ext uri="{BB962C8B-B14F-4D97-AF65-F5344CB8AC3E}">
        <p14:creationId xmlns:p14="http://schemas.microsoft.com/office/powerpoint/2010/main" val="3062210661"/>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lutning ora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68491FC-DF15-3B48-9B71-1E739167D4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Platshållare för text 2">
            <a:extLst>
              <a:ext uri="{FF2B5EF4-FFF2-40B4-BE49-F238E27FC236}">
                <a16:creationId xmlns:a16="http://schemas.microsoft.com/office/drawing/2014/main" id="{3E622DA1-2B31-3743-A3D9-7319E656E2DD}"/>
              </a:ext>
            </a:extLst>
          </p:cNvPr>
          <p:cNvSpPr>
            <a:spLocks noGrp="1"/>
          </p:cNvSpPr>
          <p:nvPr>
            <p:ph type="body" sz="quarter" idx="14" hasCustomPrompt="1"/>
          </p:nvPr>
        </p:nvSpPr>
        <p:spPr>
          <a:xfrm>
            <a:off x="1050149" y="5525320"/>
            <a:ext cx="1733483" cy="711992"/>
          </a:xfrm>
          <a:prstGeom prst="rect">
            <a:avLst/>
          </a:prstGeom>
        </p:spPr>
        <p:txBody>
          <a:bodyPr/>
          <a:lstStyle>
            <a:lvl1pPr marL="0" indent="0">
              <a:buFontTx/>
              <a:buNone/>
              <a:defRPr sz="12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dirty="0"/>
              <a:t>Kontakt</a:t>
            </a:r>
          </a:p>
          <a:p>
            <a:pPr lvl="0"/>
            <a:r>
              <a:rPr lang="sv-SE" dirty="0"/>
              <a:t>Efternamn</a:t>
            </a:r>
          </a:p>
          <a:p>
            <a:pPr lvl="0"/>
            <a:r>
              <a:rPr lang="sv-SE" dirty="0"/>
              <a:t>Förvaltning</a:t>
            </a:r>
          </a:p>
        </p:txBody>
      </p:sp>
      <p:sp>
        <p:nvSpPr>
          <p:cNvPr id="8" name="Platshållare för text 2">
            <a:extLst>
              <a:ext uri="{FF2B5EF4-FFF2-40B4-BE49-F238E27FC236}">
                <a16:creationId xmlns:a16="http://schemas.microsoft.com/office/drawing/2014/main" id="{621D3452-D12A-E04C-AB45-6DE6EF3DC439}"/>
              </a:ext>
            </a:extLst>
          </p:cNvPr>
          <p:cNvSpPr>
            <a:spLocks noGrp="1"/>
          </p:cNvSpPr>
          <p:nvPr>
            <p:ph type="body" sz="quarter" idx="15" hasCustomPrompt="1"/>
          </p:nvPr>
        </p:nvSpPr>
        <p:spPr>
          <a:xfrm>
            <a:off x="1050149" y="764704"/>
            <a:ext cx="1949507" cy="864096"/>
          </a:xfrm>
          <a:prstGeom prst="rect">
            <a:avLst/>
          </a:prstGeom>
        </p:spPr>
        <p:txBody>
          <a:bodyPr/>
          <a:lstStyle>
            <a:lvl1pPr marL="0" indent="0">
              <a:buFontTx/>
              <a:buNone/>
              <a:defRPr sz="44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dirty="0"/>
              <a:t>Tack!</a:t>
            </a:r>
          </a:p>
        </p:txBody>
      </p:sp>
    </p:spTree>
    <p:extLst>
      <p:ext uri="{BB962C8B-B14F-4D97-AF65-F5344CB8AC3E}">
        <p14:creationId xmlns:p14="http://schemas.microsoft.com/office/powerpoint/2010/main" val="120245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grafisk orange">
    <p:spTree>
      <p:nvGrpSpPr>
        <p:cNvPr id="1" name=""/>
        <p:cNvGrpSpPr/>
        <p:nvPr/>
      </p:nvGrpSpPr>
      <p:grpSpPr>
        <a:xfrm>
          <a:off x="0" y="0"/>
          <a:ext cx="0" cy="0"/>
          <a:chOff x="0" y="0"/>
          <a:chExt cx="0" cy="0"/>
        </a:xfrm>
      </p:grpSpPr>
      <p:sp>
        <p:nvSpPr>
          <p:cNvPr id="18" name="Platshållare för text 22">
            <a:extLst>
              <a:ext uri="{FF2B5EF4-FFF2-40B4-BE49-F238E27FC236}">
                <a16:creationId xmlns:a16="http://schemas.microsoft.com/office/drawing/2014/main" id="{4C70EEE3-75CA-3A41-9DEF-B5BCE10713A4}"/>
              </a:ext>
            </a:extLst>
          </p:cNvPr>
          <p:cNvSpPr>
            <a:spLocks noGrp="1"/>
          </p:cNvSpPr>
          <p:nvPr>
            <p:ph type="body" sz="quarter" idx="10" hasCustomPrompt="1"/>
          </p:nvPr>
        </p:nvSpPr>
        <p:spPr>
          <a:xfrm>
            <a:off x="697771" y="1052736"/>
            <a:ext cx="5760714" cy="1186278"/>
          </a:xfrm>
          <a:prstGeom prst="rect">
            <a:avLst/>
          </a:prstGeom>
        </p:spPr>
        <p:txBody>
          <a:bodyPr lIns="0"/>
          <a:lstStyle>
            <a:lvl1pPr marL="0" indent="0" algn="l">
              <a:lnSpc>
                <a:spcPct val="100000"/>
              </a:lnSpc>
              <a:buFontTx/>
              <a:buNone/>
              <a:defRPr sz="2800" spc="100" baseline="0">
                <a:solidFill>
                  <a:schemeClr val="bg1"/>
                </a:solidFill>
                <a:latin typeface="Helvetica LT Std" pitchFamily="2" charset="0"/>
              </a:defRPr>
            </a:lvl1pPr>
          </a:lstStyle>
          <a:p>
            <a:pPr fontAlgn="t">
              <a:lnSpc>
                <a:spcPts val="3560"/>
              </a:lnSpc>
            </a:pPr>
            <a:r>
              <a:rPr lang="sv-SE" sz="2800" b="0" kern="0" spc="100" baseline="0" dirty="0">
                <a:solidFill>
                  <a:schemeClr val="bg1"/>
                </a:solidFill>
                <a:latin typeface="Helvetica LT Std" pitchFamily="2" charset="0"/>
              </a:rPr>
              <a:t>TITELRUBRIK</a:t>
            </a:r>
            <a:br>
              <a:rPr lang="sv-SE" sz="2800" b="0" kern="0" spc="100" baseline="0" dirty="0">
                <a:solidFill>
                  <a:schemeClr val="bg1"/>
                </a:solidFill>
                <a:latin typeface="Helvetica LT Std" pitchFamily="2" charset="0"/>
              </a:rPr>
            </a:br>
            <a:r>
              <a:rPr lang="sv-SE" sz="2800" b="0" kern="0" spc="100" baseline="0" dirty="0">
                <a:solidFill>
                  <a:schemeClr val="bg1"/>
                </a:solidFill>
                <a:latin typeface="Helvetica LT Std" pitchFamily="2" charset="0"/>
              </a:rPr>
              <a:t>PRESENTATION</a:t>
            </a:r>
            <a:endParaRPr lang="sv-SE" dirty="0"/>
          </a:p>
        </p:txBody>
      </p:sp>
      <p:sp>
        <p:nvSpPr>
          <p:cNvPr id="19" name="Platshållare för text 27">
            <a:extLst>
              <a:ext uri="{FF2B5EF4-FFF2-40B4-BE49-F238E27FC236}">
                <a16:creationId xmlns:a16="http://schemas.microsoft.com/office/drawing/2014/main" id="{AA016CF0-2F2E-384A-8B62-29209E8EA905}"/>
              </a:ext>
            </a:extLst>
          </p:cNvPr>
          <p:cNvSpPr>
            <a:spLocks noGrp="1"/>
          </p:cNvSpPr>
          <p:nvPr>
            <p:ph type="body" sz="quarter" idx="13" hasCustomPrompt="1"/>
          </p:nvPr>
        </p:nvSpPr>
        <p:spPr>
          <a:xfrm>
            <a:off x="8400256" y="476672"/>
            <a:ext cx="3384550" cy="1366838"/>
          </a:xfrm>
          <a:prstGeom prst="rect">
            <a:avLst/>
          </a:prstGeom>
        </p:spPr>
        <p:txBody>
          <a:bodyPr lIns="0"/>
          <a:lstStyle>
            <a:lvl1pPr marL="0" indent="0" algn="r">
              <a:lnSpc>
                <a:spcPts val="1740"/>
              </a:lnSpc>
              <a:buFontTx/>
              <a:buNone/>
              <a:defRPr sz="1200" spc="1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LULEÅ KOMMUN</a:t>
            </a:r>
          </a:p>
        </p:txBody>
      </p:sp>
      <p:sp>
        <p:nvSpPr>
          <p:cNvPr id="20" name="Platshållare för text 27">
            <a:extLst>
              <a:ext uri="{FF2B5EF4-FFF2-40B4-BE49-F238E27FC236}">
                <a16:creationId xmlns:a16="http://schemas.microsoft.com/office/drawing/2014/main" id="{4CB887C8-5A86-784F-B121-E98789AE4C45}"/>
              </a:ext>
            </a:extLst>
          </p:cNvPr>
          <p:cNvSpPr>
            <a:spLocks noGrp="1"/>
          </p:cNvSpPr>
          <p:nvPr>
            <p:ph type="body" sz="quarter" idx="12" hasCustomPrompt="1"/>
          </p:nvPr>
        </p:nvSpPr>
        <p:spPr>
          <a:xfrm>
            <a:off x="697771" y="2167005"/>
            <a:ext cx="3384550" cy="1366838"/>
          </a:xfrm>
          <a:prstGeom prst="rect">
            <a:avLst/>
          </a:prstGeom>
        </p:spPr>
        <p:txBody>
          <a:bodyPr lIns="0"/>
          <a:lstStyle>
            <a:lvl1pPr marL="0" indent="0">
              <a:lnSpc>
                <a:spcPts val="1740"/>
              </a:lnSpc>
              <a:buFontTx/>
              <a:buNone/>
              <a:defRPr sz="12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Namn Efternamn, titel, plats</a:t>
            </a:r>
            <a:br>
              <a:rPr lang="sv-SE" dirty="0"/>
            </a:br>
            <a:r>
              <a:rPr lang="sv-SE" dirty="0"/>
              <a:t>2022-01-01</a:t>
            </a:r>
          </a:p>
        </p:txBody>
      </p:sp>
      <p:pic>
        <p:nvPicPr>
          <p:cNvPr id="3" name="Bildobjekt 2">
            <a:extLst>
              <a:ext uri="{FF2B5EF4-FFF2-40B4-BE49-F238E27FC236}">
                <a16:creationId xmlns:a16="http://schemas.microsoft.com/office/drawing/2014/main" id="{D19B576A-B47F-3F4E-9736-E2CDC4D533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6443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lutning vit">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6DD780DC-E6A1-8C42-8896-8F83ABC9EF42}"/>
              </a:ext>
            </a:extLst>
          </p:cNvPr>
          <p:cNvSpPr>
            <a:spLocks noGrp="1"/>
          </p:cNvSpPr>
          <p:nvPr>
            <p:ph type="body" sz="quarter" idx="14" hasCustomPrompt="1"/>
          </p:nvPr>
        </p:nvSpPr>
        <p:spPr>
          <a:xfrm>
            <a:off x="1050149" y="5525320"/>
            <a:ext cx="1733483" cy="711992"/>
          </a:xfrm>
          <a:prstGeom prst="rect">
            <a:avLst/>
          </a:prstGeom>
        </p:spPr>
        <p:txBody>
          <a:bodyPr/>
          <a:lstStyle>
            <a:lvl1pPr marL="0" indent="0">
              <a:buFontTx/>
              <a:buNone/>
              <a:defRPr sz="1200" baseline="0">
                <a:solidFill>
                  <a:schemeClr val="bg2">
                    <a:lumMod val="50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dirty="0"/>
              <a:t>Kontakt</a:t>
            </a:r>
          </a:p>
          <a:p>
            <a:pPr lvl="0"/>
            <a:r>
              <a:rPr lang="sv-SE" dirty="0"/>
              <a:t>Efternamn</a:t>
            </a:r>
          </a:p>
          <a:p>
            <a:pPr lvl="0"/>
            <a:r>
              <a:rPr lang="sv-SE" dirty="0"/>
              <a:t>Förvaltning</a:t>
            </a:r>
          </a:p>
        </p:txBody>
      </p:sp>
      <p:sp>
        <p:nvSpPr>
          <p:cNvPr id="9" name="Platshållare för text 2">
            <a:extLst>
              <a:ext uri="{FF2B5EF4-FFF2-40B4-BE49-F238E27FC236}">
                <a16:creationId xmlns:a16="http://schemas.microsoft.com/office/drawing/2014/main" id="{5F6E419D-F82B-D945-8312-0CF4A2FEE1BB}"/>
              </a:ext>
            </a:extLst>
          </p:cNvPr>
          <p:cNvSpPr>
            <a:spLocks noGrp="1"/>
          </p:cNvSpPr>
          <p:nvPr>
            <p:ph type="body" sz="quarter" idx="15" hasCustomPrompt="1"/>
          </p:nvPr>
        </p:nvSpPr>
        <p:spPr>
          <a:xfrm>
            <a:off x="1050149" y="764704"/>
            <a:ext cx="1949507" cy="864096"/>
          </a:xfrm>
          <a:prstGeom prst="rect">
            <a:avLst/>
          </a:prstGeom>
        </p:spPr>
        <p:txBody>
          <a:bodyPr/>
          <a:lstStyle>
            <a:lvl1pPr marL="0" indent="0">
              <a:buFontTx/>
              <a:buNone/>
              <a:defRPr sz="4400" baseline="0">
                <a:solidFill>
                  <a:schemeClr val="accent3"/>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dirty="0"/>
              <a:t>Tack!</a:t>
            </a:r>
          </a:p>
        </p:txBody>
      </p:sp>
      <p:pic>
        <p:nvPicPr>
          <p:cNvPr id="3" name="Bildobjekt 2">
            <a:extLst>
              <a:ext uri="{FF2B5EF4-FFF2-40B4-BE49-F238E27FC236}">
                <a16:creationId xmlns:a16="http://schemas.microsoft.com/office/drawing/2014/main" id="{96E24251-74F9-2640-B7CB-56F6125057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045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kommen agenda mönster blå">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5232EDC-CF14-F343-BAEA-6E9E6ED6E2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Platshållare för text 30">
            <a:extLst>
              <a:ext uri="{FF2B5EF4-FFF2-40B4-BE49-F238E27FC236}">
                <a16:creationId xmlns:a16="http://schemas.microsoft.com/office/drawing/2014/main" id="{78A48A62-8B9E-7A44-8DD2-A363DE6F228A}"/>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bg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dirty="0"/>
              <a:t>Platshållare för ämne eller program</a:t>
            </a:r>
          </a:p>
        </p:txBody>
      </p:sp>
      <p:sp>
        <p:nvSpPr>
          <p:cNvPr id="29" name="Platshållare för text 28">
            <a:extLst>
              <a:ext uri="{FF2B5EF4-FFF2-40B4-BE49-F238E27FC236}">
                <a16:creationId xmlns:a16="http://schemas.microsoft.com/office/drawing/2014/main" id="{FFC6F8E0-3FED-4C4C-A1C0-4C87A9EEF8C5}"/>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bg1"/>
                </a:solidFill>
              </a:defRPr>
            </a:lvl1pPr>
          </a:lstStyle>
          <a:p>
            <a:pPr lvl="0"/>
            <a:r>
              <a:rPr lang="sv-SE" dirty="0"/>
              <a:t>Välkommen</a:t>
            </a:r>
            <a:br>
              <a:rPr lang="sv-SE" dirty="0"/>
            </a:br>
            <a:r>
              <a:rPr lang="sv-SE" dirty="0"/>
              <a:t>Agenda</a:t>
            </a:r>
          </a:p>
        </p:txBody>
      </p:sp>
    </p:spTree>
    <p:extLst>
      <p:ext uri="{BB962C8B-B14F-4D97-AF65-F5344CB8AC3E}">
        <p14:creationId xmlns:p14="http://schemas.microsoft.com/office/powerpoint/2010/main" val="7354728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kommen agenda mönster ora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9CF5FB9-B376-614E-BD3A-1111118CC6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Platshållare för text 28">
            <a:extLst>
              <a:ext uri="{FF2B5EF4-FFF2-40B4-BE49-F238E27FC236}">
                <a16:creationId xmlns:a16="http://schemas.microsoft.com/office/drawing/2014/main" id="{054A8954-F4E1-6F4D-8EB3-5580668DD628}"/>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latin typeface="Helvetica LT Std" pitchFamily="2" charset="0"/>
              </a:defRPr>
            </a:lvl1pPr>
          </a:lstStyle>
          <a:p>
            <a:pPr lvl="0"/>
            <a:r>
              <a:rPr lang="sv-SE" dirty="0"/>
              <a:t>Välkommen</a:t>
            </a:r>
            <a:br>
              <a:rPr lang="sv-SE" dirty="0"/>
            </a:br>
            <a:r>
              <a:rPr lang="sv-SE" dirty="0"/>
              <a:t>Agenda</a:t>
            </a:r>
          </a:p>
        </p:txBody>
      </p:sp>
      <p:sp>
        <p:nvSpPr>
          <p:cNvPr id="10" name="Platshållare för text 30">
            <a:extLst>
              <a:ext uri="{FF2B5EF4-FFF2-40B4-BE49-F238E27FC236}">
                <a16:creationId xmlns:a16="http://schemas.microsoft.com/office/drawing/2014/main" id="{7ABFE80F-BEE6-7E49-BDE7-B90193484472}"/>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dirty="0"/>
              <a:t>Platshållare för ämne eller program</a:t>
            </a:r>
          </a:p>
        </p:txBody>
      </p:sp>
    </p:spTree>
    <p:extLst>
      <p:ext uri="{BB962C8B-B14F-4D97-AF65-F5344CB8AC3E}">
        <p14:creationId xmlns:p14="http://schemas.microsoft.com/office/powerpoint/2010/main" val="387740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kommen agenda mönsterdel blå">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69B93AA-7DB7-114B-B401-DB50F07456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ubrik 1">
            <a:extLst>
              <a:ext uri="{FF2B5EF4-FFF2-40B4-BE49-F238E27FC236}">
                <a16:creationId xmlns:a16="http://schemas.microsoft.com/office/drawing/2014/main" id="{0923E159-0813-004F-8EC3-5D946AE68989}"/>
              </a:ext>
            </a:extLst>
          </p:cNvPr>
          <p:cNvSpPr txBox="1">
            <a:spLocks/>
          </p:cNvSpPr>
          <p:nvPr userDrawn="1"/>
        </p:nvSpPr>
        <p:spPr bwMode="auto">
          <a:xfrm>
            <a:off x="1045067" y="5229200"/>
            <a:ext cx="6264696"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0"/>
              </a:spcBef>
              <a:spcAft>
                <a:spcPct val="0"/>
              </a:spcAft>
              <a:buFontTx/>
              <a:buNone/>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Helvetica LT Std" pitchFamily="34" charset="0"/>
              </a:defRPr>
            </a:lvl2pPr>
            <a:lvl3pPr algn="ctr" rtl="0" eaLnBrk="1" fontAlgn="base" hangingPunct="1">
              <a:spcBef>
                <a:spcPct val="0"/>
              </a:spcBef>
              <a:spcAft>
                <a:spcPct val="0"/>
              </a:spcAft>
              <a:defRPr sz="4400">
                <a:solidFill>
                  <a:schemeClr val="tx2"/>
                </a:solidFill>
                <a:latin typeface="Helvetica LT Std" pitchFamily="34" charset="0"/>
              </a:defRPr>
            </a:lvl3pPr>
            <a:lvl4pPr algn="ctr" rtl="0" eaLnBrk="1" fontAlgn="base" hangingPunct="1">
              <a:spcBef>
                <a:spcPct val="0"/>
              </a:spcBef>
              <a:spcAft>
                <a:spcPct val="0"/>
              </a:spcAft>
              <a:defRPr sz="4400">
                <a:solidFill>
                  <a:schemeClr val="tx2"/>
                </a:solidFill>
                <a:latin typeface="Helvetica LT Std" pitchFamily="34" charset="0"/>
              </a:defRPr>
            </a:lvl4pPr>
            <a:lvl5pPr algn="ctr" rtl="0" eaLnBrk="1" fontAlgn="base" hangingPunct="1">
              <a:spcBef>
                <a:spcPct val="0"/>
              </a:spcBef>
              <a:spcAft>
                <a:spcPct val="0"/>
              </a:spcAft>
              <a:defRPr sz="4400">
                <a:solidFill>
                  <a:schemeClr val="tx2"/>
                </a:solidFill>
                <a:latin typeface="Helvetica LT Std" pitchFamily="34" charset="0"/>
              </a:defRPr>
            </a:lvl5pPr>
            <a:lvl6pPr marL="457200" algn="ctr" rtl="0" eaLnBrk="1" fontAlgn="base" hangingPunct="1">
              <a:spcBef>
                <a:spcPct val="0"/>
              </a:spcBef>
              <a:spcAft>
                <a:spcPct val="0"/>
              </a:spcAft>
              <a:defRPr sz="4400">
                <a:solidFill>
                  <a:schemeClr val="tx2"/>
                </a:solidFill>
                <a:latin typeface="Helvetica LT Std" pitchFamily="34" charset="0"/>
              </a:defRPr>
            </a:lvl6pPr>
            <a:lvl7pPr marL="914400" algn="ctr" rtl="0" eaLnBrk="1" fontAlgn="base" hangingPunct="1">
              <a:spcBef>
                <a:spcPct val="0"/>
              </a:spcBef>
              <a:spcAft>
                <a:spcPct val="0"/>
              </a:spcAft>
              <a:defRPr sz="4400">
                <a:solidFill>
                  <a:schemeClr val="tx2"/>
                </a:solidFill>
                <a:latin typeface="Helvetica LT Std" pitchFamily="34" charset="0"/>
              </a:defRPr>
            </a:lvl7pPr>
            <a:lvl8pPr marL="1371600" algn="ctr" rtl="0" eaLnBrk="1" fontAlgn="base" hangingPunct="1">
              <a:spcBef>
                <a:spcPct val="0"/>
              </a:spcBef>
              <a:spcAft>
                <a:spcPct val="0"/>
              </a:spcAft>
              <a:defRPr sz="4400">
                <a:solidFill>
                  <a:schemeClr val="tx2"/>
                </a:solidFill>
                <a:latin typeface="Helvetica LT Std" pitchFamily="34" charset="0"/>
              </a:defRPr>
            </a:lvl8pPr>
            <a:lvl9pPr marL="1828800" algn="ctr" rtl="0" eaLnBrk="1" fontAlgn="base" hangingPunct="1">
              <a:spcBef>
                <a:spcPct val="0"/>
              </a:spcBef>
              <a:spcAft>
                <a:spcPct val="0"/>
              </a:spcAft>
              <a:defRPr sz="4400">
                <a:solidFill>
                  <a:schemeClr val="tx2"/>
                </a:solidFill>
                <a:latin typeface="Helvetica LT Std" pitchFamily="34" charset="0"/>
              </a:defRPr>
            </a:lvl9pPr>
          </a:lstStyle>
          <a:p>
            <a:pPr>
              <a:lnSpc>
                <a:spcPts val="1880"/>
              </a:lnSpc>
            </a:pPr>
            <a:r>
              <a:rPr lang="sv-SE" sz="1200" b="0" kern="0" baseline="0" dirty="0">
                <a:solidFill>
                  <a:schemeClr val="bg1"/>
                </a:solidFill>
                <a:latin typeface="Helvetica LT Std" pitchFamily="2" charset="0"/>
              </a:rPr>
              <a:t>Kontakt</a:t>
            </a:r>
            <a:br>
              <a:rPr lang="sv-SE" sz="1200" b="0" kern="0" baseline="0" dirty="0">
                <a:solidFill>
                  <a:schemeClr val="bg1"/>
                </a:solidFill>
                <a:latin typeface="Helvetica LT Std" pitchFamily="2" charset="0"/>
              </a:rPr>
            </a:br>
            <a:r>
              <a:rPr lang="sv-SE" sz="1200" b="0" kern="0" baseline="0" dirty="0">
                <a:solidFill>
                  <a:schemeClr val="bg1"/>
                </a:solidFill>
                <a:latin typeface="Helvetica LT Std" pitchFamily="2" charset="0"/>
              </a:rPr>
              <a:t>Namn Efternamn, titel </a:t>
            </a:r>
          </a:p>
          <a:p>
            <a:pPr>
              <a:lnSpc>
                <a:spcPts val="1880"/>
              </a:lnSpc>
            </a:pPr>
            <a:r>
              <a:rPr lang="sv-SE" sz="1200" b="0" kern="0" baseline="0" dirty="0">
                <a:solidFill>
                  <a:schemeClr val="bg1"/>
                </a:solidFill>
                <a:latin typeface="Helvetica LT Std" pitchFamily="2" charset="0"/>
              </a:rPr>
              <a:t>Förvaltning</a:t>
            </a:r>
          </a:p>
        </p:txBody>
      </p:sp>
      <p:sp>
        <p:nvSpPr>
          <p:cNvPr id="7" name="Platshållare för text 28">
            <a:extLst>
              <a:ext uri="{FF2B5EF4-FFF2-40B4-BE49-F238E27FC236}">
                <a16:creationId xmlns:a16="http://schemas.microsoft.com/office/drawing/2014/main" id="{020B72A5-802E-2A40-9DDF-AAE76D2A4F63}"/>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defRPr>
            </a:lvl1pPr>
          </a:lstStyle>
          <a:p>
            <a:pPr lvl="0"/>
            <a:r>
              <a:rPr lang="sv-SE" dirty="0"/>
              <a:t>Välkommen</a:t>
            </a:r>
            <a:br>
              <a:rPr lang="sv-SE" dirty="0"/>
            </a:br>
            <a:r>
              <a:rPr lang="sv-SE" dirty="0"/>
              <a:t>Agenda</a:t>
            </a:r>
          </a:p>
        </p:txBody>
      </p:sp>
      <p:sp>
        <p:nvSpPr>
          <p:cNvPr id="9" name="Platshållare för text 30">
            <a:extLst>
              <a:ext uri="{FF2B5EF4-FFF2-40B4-BE49-F238E27FC236}">
                <a16:creationId xmlns:a16="http://schemas.microsoft.com/office/drawing/2014/main" id="{A01D04E6-09BC-DB43-8F43-6F001968E93B}"/>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dirty="0"/>
              <a:t>Platshållare för ämne eller program</a:t>
            </a:r>
          </a:p>
        </p:txBody>
      </p:sp>
    </p:spTree>
    <p:extLst>
      <p:ext uri="{BB962C8B-B14F-4D97-AF65-F5344CB8AC3E}">
        <p14:creationId xmlns:p14="http://schemas.microsoft.com/office/powerpoint/2010/main" val="274824565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kommen agenda mönsterdel ora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60D1132-14B8-A241-95E5-A29682DB8D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Platshållare för text 28">
            <a:extLst>
              <a:ext uri="{FF2B5EF4-FFF2-40B4-BE49-F238E27FC236}">
                <a16:creationId xmlns:a16="http://schemas.microsoft.com/office/drawing/2014/main" id="{FFC6F8E0-3FED-4C4C-A1C0-4C87A9EEF8C5}"/>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defRPr>
            </a:lvl1pPr>
          </a:lstStyle>
          <a:p>
            <a:pPr lvl="0"/>
            <a:r>
              <a:rPr lang="sv-SE" dirty="0"/>
              <a:t>Välkommen</a:t>
            </a:r>
            <a:br>
              <a:rPr lang="sv-SE" dirty="0"/>
            </a:br>
            <a:r>
              <a:rPr lang="sv-SE" dirty="0"/>
              <a:t>Agenda</a:t>
            </a:r>
          </a:p>
        </p:txBody>
      </p:sp>
      <p:sp>
        <p:nvSpPr>
          <p:cNvPr id="9" name="Platshållare för text 30">
            <a:extLst>
              <a:ext uri="{FF2B5EF4-FFF2-40B4-BE49-F238E27FC236}">
                <a16:creationId xmlns:a16="http://schemas.microsoft.com/office/drawing/2014/main" id="{5272E7B3-294D-A04C-8069-7CC5A0DEFF26}"/>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dirty="0"/>
              <a:t>Platshållare för ämne eller program</a:t>
            </a:r>
          </a:p>
        </p:txBody>
      </p:sp>
    </p:spTree>
    <p:extLst>
      <p:ext uri="{BB962C8B-B14F-4D97-AF65-F5344CB8AC3E}">
        <p14:creationId xmlns:p14="http://schemas.microsoft.com/office/powerpoint/2010/main" val="28796594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 rubrik mönster isblå">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7CCEEA6-EF7A-2340-BF35-520F0E2715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latshållare för text 28">
            <a:extLst>
              <a:ext uri="{FF2B5EF4-FFF2-40B4-BE49-F238E27FC236}">
                <a16:creationId xmlns:a16="http://schemas.microsoft.com/office/drawing/2014/main" id="{68E3B4F3-6DEB-784E-B5FA-9ACC8A59434E}"/>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latin typeface="Helvetica LT Std" pitchFamily="2" charset="0"/>
              </a:defRPr>
            </a:lvl1pPr>
          </a:lstStyle>
          <a:p>
            <a:pPr lvl="0"/>
            <a:r>
              <a:rPr lang="sv-SE" dirty="0"/>
              <a:t>”Plats för citat</a:t>
            </a:r>
            <a:br>
              <a:rPr lang="sv-SE" dirty="0"/>
            </a:br>
            <a:r>
              <a:rPr lang="sv-SE" dirty="0"/>
              <a:t>eller rubrik”</a:t>
            </a:r>
          </a:p>
        </p:txBody>
      </p:sp>
      <p:sp>
        <p:nvSpPr>
          <p:cNvPr id="12" name="Platshållare för text 30">
            <a:extLst>
              <a:ext uri="{FF2B5EF4-FFF2-40B4-BE49-F238E27FC236}">
                <a16:creationId xmlns:a16="http://schemas.microsoft.com/office/drawing/2014/main" id="{A1880A58-C2CF-304A-9EBE-90787FFF9D6E}"/>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dirty="0"/>
              <a:t>Namn eller ämne</a:t>
            </a:r>
          </a:p>
        </p:txBody>
      </p:sp>
    </p:spTree>
    <p:extLst>
      <p:ext uri="{BB962C8B-B14F-4D97-AF65-F5344CB8AC3E}">
        <p14:creationId xmlns:p14="http://schemas.microsoft.com/office/powerpoint/2010/main" val="990976125"/>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 id="2147483739" r:id="rId2"/>
    <p:sldLayoutId id="2147483692" r:id="rId3"/>
    <p:sldLayoutId id="2147483693" r:id="rId4"/>
    <p:sldLayoutId id="2147483680" r:id="rId5"/>
    <p:sldLayoutId id="2147483704" r:id="rId6"/>
    <p:sldLayoutId id="2147483734" r:id="rId7"/>
    <p:sldLayoutId id="2147483721" r:id="rId8"/>
    <p:sldLayoutId id="2147483728" r:id="rId9"/>
    <p:sldLayoutId id="2147483729" r:id="rId10"/>
    <p:sldLayoutId id="2147483715" r:id="rId11"/>
    <p:sldLayoutId id="2147483669" r:id="rId12"/>
    <p:sldLayoutId id="2147483705" r:id="rId13"/>
    <p:sldLayoutId id="2147483731" r:id="rId14"/>
    <p:sldLayoutId id="2147483733" r:id="rId15"/>
    <p:sldLayoutId id="2147483710" r:id="rId16"/>
    <p:sldLayoutId id="2147483720" r:id="rId17"/>
    <p:sldLayoutId id="2147483716" r:id="rId18"/>
    <p:sldLayoutId id="2147483719" r:id="rId19"/>
    <p:sldLayoutId id="2147483730" r:id="rId20"/>
    <p:sldLayoutId id="2147483732" r:id="rId21"/>
    <p:sldLayoutId id="2147483714" r:id="rId22"/>
    <p:sldLayoutId id="2147483722" r:id="rId23"/>
    <p:sldLayoutId id="2147483706" r:id="rId24"/>
    <p:sldLayoutId id="2147483718" r:id="rId25"/>
    <p:sldLayoutId id="2147483736" r:id="rId26"/>
    <p:sldLayoutId id="2147483735" r:id="rId27"/>
    <p:sldLayoutId id="2147483727" r:id="rId28"/>
    <p:sldLayoutId id="2147483737" r:id="rId29"/>
    <p:sldLayoutId id="2147483711" r:id="rId30"/>
    <p:sldLayoutId id="2147483725" r:id="rId31"/>
    <p:sldLayoutId id="2147483712" r:id="rId32"/>
    <p:sldLayoutId id="2147483726" r:id="rId33"/>
    <p:sldLayoutId id="2147483713" r:id="rId34"/>
    <p:sldLayoutId id="2147483723" r:id="rId35"/>
    <p:sldLayoutId id="2147483717" r:id="rId36"/>
    <p:sldLayoutId id="2147483724" r:id="rId37"/>
    <p:sldLayoutId id="2147483707" r:id="rId38"/>
    <p:sldLayoutId id="2147483708" r:id="rId39"/>
    <p:sldLayoutId id="2147483709" r:id="rId40"/>
  </p:sldLayoutIdLst>
  <p:txStyles>
    <p:titleStyle>
      <a:lvl1pPr marL="0" indent="0" algn="l" rtl="0" eaLnBrk="1" fontAlgn="base" hangingPunct="1">
        <a:spcBef>
          <a:spcPct val="0"/>
        </a:spcBef>
        <a:spcAft>
          <a:spcPct val="0"/>
        </a:spcAft>
        <a:buFontTx/>
        <a:buNone/>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Helvetica LT Std" pitchFamily="34" charset="0"/>
        </a:defRPr>
      </a:lvl2pPr>
      <a:lvl3pPr algn="ctr" rtl="0" eaLnBrk="1" fontAlgn="base" hangingPunct="1">
        <a:spcBef>
          <a:spcPct val="0"/>
        </a:spcBef>
        <a:spcAft>
          <a:spcPct val="0"/>
        </a:spcAft>
        <a:defRPr sz="4400">
          <a:solidFill>
            <a:schemeClr val="tx2"/>
          </a:solidFill>
          <a:latin typeface="Helvetica LT Std" pitchFamily="34" charset="0"/>
        </a:defRPr>
      </a:lvl3pPr>
      <a:lvl4pPr algn="ctr" rtl="0" eaLnBrk="1" fontAlgn="base" hangingPunct="1">
        <a:spcBef>
          <a:spcPct val="0"/>
        </a:spcBef>
        <a:spcAft>
          <a:spcPct val="0"/>
        </a:spcAft>
        <a:defRPr sz="4400">
          <a:solidFill>
            <a:schemeClr val="tx2"/>
          </a:solidFill>
          <a:latin typeface="Helvetica LT Std" pitchFamily="34" charset="0"/>
        </a:defRPr>
      </a:lvl4pPr>
      <a:lvl5pPr algn="ctr" rtl="0" eaLnBrk="1" fontAlgn="base" hangingPunct="1">
        <a:spcBef>
          <a:spcPct val="0"/>
        </a:spcBef>
        <a:spcAft>
          <a:spcPct val="0"/>
        </a:spcAft>
        <a:defRPr sz="4400">
          <a:solidFill>
            <a:schemeClr val="tx2"/>
          </a:solidFill>
          <a:latin typeface="Helvetica LT Std" pitchFamily="34" charset="0"/>
        </a:defRPr>
      </a:lvl5pPr>
      <a:lvl6pPr marL="457200" algn="ctr" rtl="0" eaLnBrk="1" fontAlgn="base" hangingPunct="1">
        <a:spcBef>
          <a:spcPct val="0"/>
        </a:spcBef>
        <a:spcAft>
          <a:spcPct val="0"/>
        </a:spcAft>
        <a:defRPr sz="4400">
          <a:solidFill>
            <a:schemeClr val="tx2"/>
          </a:solidFill>
          <a:latin typeface="Helvetica LT Std" pitchFamily="34" charset="0"/>
        </a:defRPr>
      </a:lvl6pPr>
      <a:lvl7pPr marL="914400" algn="ctr" rtl="0" eaLnBrk="1" fontAlgn="base" hangingPunct="1">
        <a:spcBef>
          <a:spcPct val="0"/>
        </a:spcBef>
        <a:spcAft>
          <a:spcPct val="0"/>
        </a:spcAft>
        <a:defRPr sz="4400">
          <a:solidFill>
            <a:schemeClr val="tx2"/>
          </a:solidFill>
          <a:latin typeface="Helvetica LT Std" pitchFamily="34" charset="0"/>
        </a:defRPr>
      </a:lvl7pPr>
      <a:lvl8pPr marL="1371600" algn="ctr" rtl="0" eaLnBrk="1" fontAlgn="base" hangingPunct="1">
        <a:spcBef>
          <a:spcPct val="0"/>
        </a:spcBef>
        <a:spcAft>
          <a:spcPct val="0"/>
        </a:spcAft>
        <a:defRPr sz="4400">
          <a:solidFill>
            <a:schemeClr val="tx2"/>
          </a:solidFill>
          <a:latin typeface="Helvetica LT Std" pitchFamily="34" charset="0"/>
        </a:defRPr>
      </a:lvl8pPr>
      <a:lvl9pPr marL="1828800" algn="ctr" rtl="0" eaLnBrk="1" fontAlgn="base" hangingPunct="1">
        <a:spcBef>
          <a:spcPct val="0"/>
        </a:spcBef>
        <a:spcAft>
          <a:spcPct val="0"/>
        </a:spcAft>
        <a:defRPr sz="4400">
          <a:solidFill>
            <a:schemeClr val="tx2"/>
          </a:solidFill>
          <a:latin typeface="Helvetica LT Std" pitchFamily="34" charset="0"/>
        </a:defRPr>
      </a:lvl9pPr>
    </p:titleStyle>
    <p:bodyStyle>
      <a:lvl1pPr marL="342900" indent="-342900" algn="l" rtl="0" eaLnBrk="1" fontAlgn="base" hangingPunct="1">
        <a:spcBef>
          <a:spcPct val="20000"/>
        </a:spcBef>
        <a:spcAft>
          <a:spcPct val="0"/>
        </a:spcAft>
        <a:buClrTx/>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AFF41E43-AFAB-9844-8CDA-B5D13207F527}"/>
              </a:ext>
            </a:extLst>
          </p:cNvPr>
          <p:cNvSpPr>
            <a:spLocks noGrp="1"/>
          </p:cNvSpPr>
          <p:nvPr>
            <p:ph type="body" sz="quarter" idx="10"/>
          </p:nvPr>
        </p:nvSpPr>
        <p:spPr/>
        <p:txBody>
          <a:bodyPr/>
          <a:lstStyle/>
          <a:p>
            <a:endParaRPr lang="sv-SE"/>
          </a:p>
        </p:txBody>
      </p:sp>
      <p:sp>
        <p:nvSpPr>
          <p:cNvPr id="12" name="Platshållare för text 11">
            <a:extLst>
              <a:ext uri="{FF2B5EF4-FFF2-40B4-BE49-F238E27FC236}">
                <a16:creationId xmlns:a16="http://schemas.microsoft.com/office/drawing/2014/main" id="{85474C10-646D-434C-8F5E-92CE69E3AEBB}"/>
              </a:ext>
            </a:extLst>
          </p:cNvPr>
          <p:cNvSpPr>
            <a:spLocks noGrp="1"/>
          </p:cNvSpPr>
          <p:nvPr>
            <p:ph type="body" sz="quarter" idx="12"/>
          </p:nvPr>
        </p:nvSpPr>
        <p:spPr/>
        <p:txBody>
          <a:bodyPr/>
          <a:lstStyle/>
          <a:p>
            <a:endParaRPr lang="sv-SE"/>
          </a:p>
        </p:txBody>
      </p:sp>
      <p:sp>
        <p:nvSpPr>
          <p:cNvPr id="13" name="Platshållare för text 12">
            <a:extLst>
              <a:ext uri="{FF2B5EF4-FFF2-40B4-BE49-F238E27FC236}">
                <a16:creationId xmlns:a16="http://schemas.microsoft.com/office/drawing/2014/main" id="{71EFD882-0C98-6344-BD82-1985383838F1}"/>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209354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801623E-8B66-524B-BC5F-91056FD7A46D}"/>
              </a:ext>
            </a:extLst>
          </p:cNvPr>
          <p:cNvSpPr>
            <a:spLocks noGrp="1"/>
          </p:cNvSpPr>
          <p:nvPr>
            <p:ph type="body" sz="quarter" idx="10"/>
          </p:nvPr>
        </p:nvSpPr>
        <p:spPr>
          <a:xfrm>
            <a:off x="1066096" y="1844825"/>
            <a:ext cx="9566408" cy="2232248"/>
          </a:xfrm>
        </p:spPr>
        <p:txBody>
          <a:bodyPr/>
          <a:lstStyle/>
          <a:p>
            <a:r>
              <a:rPr lang="sv-SE" sz="6000" dirty="0"/>
              <a:t>Pildiagram </a:t>
            </a:r>
          </a:p>
        </p:txBody>
      </p:sp>
      <p:sp>
        <p:nvSpPr>
          <p:cNvPr id="3" name="Platshållare för text 2">
            <a:extLst>
              <a:ext uri="{FF2B5EF4-FFF2-40B4-BE49-F238E27FC236}">
                <a16:creationId xmlns:a16="http://schemas.microsoft.com/office/drawing/2014/main" id="{18B70058-8F19-B249-9562-1B855E6CE30D}"/>
              </a:ext>
            </a:extLst>
          </p:cNvPr>
          <p:cNvSpPr>
            <a:spLocks noGrp="1"/>
          </p:cNvSpPr>
          <p:nvPr>
            <p:ph type="body" sz="quarter" idx="11"/>
          </p:nvPr>
        </p:nvSpPr>
        <p:spPr>
          <a:xfrm>
            <a:off x="1091173" y="5083128"/>
            <a:ext cx="5761037" cy="1584325"/>
          </a:xfrm>
        </p:spPr>
        <p:txBody>
          <a:bodyPr/>
          <a:lstStyle/>
          <a:p>
            <a:r>
              <a:rPr lang="sv-SE" sz="1400" dirty="0">
                <a:effectLst/>
                <a:latin typeface="+mj-lt"/>
                <a:ea typeface="Calibri" panose="020F0502020204030204" pitchFamily="34" charset="0"/>
                <a:cs typeface="Calibri" panose="020F0502020204030204" pitchFamily="34" charset="0"/>
              </a:rPr>
              <a:t>Det här verktyget används för att planera lämplig sekvens eller ett schema för en uppsättning aktiviteter eller för att hitta beroenden mellan aktiviteter. Den används när aktiviteter sker parallellt. Diagrammet hjälper till att hitta flaskhalsar. </a:t>
            </a:r>
            <a:r>
              <a:rPr lang="sv-SE" sz="1400" dirty="0">
                <a:latin typeface="+mj-lt"/>
                <a:ea typeface="Calibri" panose="020F0502020204030204" pitchFamily="34" charset="0"/>
                <a:cs typeface="Calibri" panose="020F0502020204030204" pitchFamily="34" charset="0"/>
              </a:rPr>
              <a:t>Den </a:t>
            </a:r>
            <a:r>
              <a:rPr lang="sv-SE" sz="1400" dirty="0">
                <a:effectLst/>
                <a:latin typeface="+mj-lt"/>
                <a:ea typeface="Calibri" panose="020F0502020204030204" pitchFamily="34" charset="0"/>
                <a:cs typeface="Calibri" panose="020F0502020204030204" pitchFamily="34" charset="0"/>
              </a:rPr>
              <a:t>hjälper till att sekventiellt definiera, organisera och hantera en komplex uppsättning aktiviteter.</a:t>
            </a:r>
            <a:endParaRPr lang="sv-SE" sz="2000" dirty="0">
              <a:latin typeface="+mj-lt"/>
            </a:endParaRPr>
          </a:p>
        </p:txBody>
      </p:sp>
      <p:pic>
        <p:nvPicPr>
          <p:cNvPr id="5" name="Bild 4" descr="Huvud med kugghjul kontur">
            <a:extLst>
              <a:ext uri="{FF2B5EF4-FFF2-40B4-BE49-F238E27FC236}">
                <a16:creationId xmlns:a16="http://schemas.microsoft.com/office/drawing/2014/main" id="{B8083658-6354-1D6E-87A8-8704310D1A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16480" y="4647231"/>
            <a:ext cx="914400" cy="914400"/>
          </a:xfrm>
          <a:prstGeom prst="rect">
            <a:avLst/>
          </a:prstGeom>
        </p:spPr>
      </p:pic>
      <p:pic>
        <p:nvPicPr>
          <p:cNvPr id="7" name="Bild 6" descr="Gruppkreativitet kontur">
            <a:extLst>
              <a:ext uri="{FF2B5EF4-FFF2-40B4-BE49-F238E27FC236}">
                <a16:creationId xmlns:a16="http://schemas.microsoft.com/office/drawing/2014/main" id="{EE0FBA79-28E8-0596-FD8D-58B66ACFBE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7109" y="4647231"/>
            <a:ext cx="914400" cy="914400"/>
          </a:xfrm>
          <a:prstGeom prst="rect">
            <a:avLst/>
          </a:prstGeom>
        </p:spPr>
      </p:pic>
      <p:pic>
        <p:nvPicPr>
          <p:cNvPr id="9" name="Bild 8" descr="Berättelser kontur">
            <a:extLst>
              <a:ext uri="{FF2B5EF4-FFF2-40B4-BE49-F238E27FC236}">
                <a16:creationId xmlns:a16="http://schemas.microsoft.com/office/drawing/2014/main" id="{8B46C0F0-2324-4233-B15E-811118E739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86791" y="4581128"/>
            <a:ext cx="914400" cy="914400"/>
          </a:xfrm>
          <a:prstGeom prst="rect">
            <a:avLst/>
          </a:prstGeom>
        </p:spPr>
      </p:pic>
      <p:sp>
        <p:nvSpPr>
          <p:cNvPr id="10" name="Rektangel 9">
            <a:extLst>
              <a:ext uri="{FF2B5EF4-FFF2-40B4-BE49-F238E27FC236}">
                <a16:creationId xmlns:a16="http://schemas.microsoft.com/office/drawing/2014/main" id="{C3D1D836-F74E-A523-0E66-0909DCBE4C45}"/>
              </a:ext>
            </a:extLst>
          </p:cNvPr>
          <p:cNvSpPr/>
          <p:nvPr/>
        </p:nvSpPr>
        <p:spPr bwMode="auto">
          <a:xfrm>
            <a:off x="7248128" y="5589240"/>
            <a:ext cx="1368152" cy="64807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sv-SE" sz="1500" b="1" i="0" u="none" strike="noStrike" cap="none" normalizeH="0" baseline="0" dirty="0">
                <a:ln>
                  <a:noFill/>
                </a:ln>
                <a:solidFill>
                  <a:schemeClr val="tx2"/>
                </a:solidFill>
                <a:effectLst/>
                <a:latin typeface="Helvetica LT Std" pitchFamily="34" charset="0"/>
              </a:rPr>
              <a:t>Egna förberedelse</a:t>
            </a:r>
          </a:p>
        </p:txBody>
      </p:sp>
      <p:sp>
        <p:nvSpPr>
          <p:cNvPr id="11" name="Rektangel 10">
            <a:extLst>
              <a:ext uri="{FF2B5EF4-FFF2-40B4-BE49-F238E27FC236}">
                <a16:creationId xmlns:a16="http://schemas.microsoft.com/office/drawing/2014/main" id="{70650C3A-D21C-BDF8-789D-5E3EE752C450}"/>
              </a:ext>
            </a:extLst>
          </p:cNvPr>
          <p:cNvSpPr/>
          <p:nvPr/>
        </p:nvSpPr>
        <p:spPr bwMode="auto">
          <a:xfrm>
            <a:off x="8616280" y="5589240"/>
            <a:ext cx="1584176" cy="64807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sv-SE" sz="1500" b="1" i="0" u="none" strike="noStrike" cap="none" normalizeH="0" baseline="0" dirty="0">
                <a:ln>
                  <a:noFill/>
                </a:ln>
                <a:solidFill>
                  <a:schemeClr val="tx2"/>
                </a:solidFill>
                <a:effectLst/>
                <a:latin typeface="Helvetica LT Std" pitchFamily="34" charset="0"/>
              </a:rPr>
              <a:t>Genomförande med teamet</a:t>
            </a:r>
          </a:p>
        </p:txBody>
      </p:sp>
      <p:sp>
        <p:nvSpPr>
          <p:cNvPr id="12" name="Rektangel 11">
            <a:extLst>
              <a:ext uri="{FF2B5EF4-FFF2-40B4-BE49-F238E27FC236}">
                <a16:creationId xmlns:a16="http://schemas.microsoft.com/office/drawing/2014/main" id="{7235F34A-1BD7-9267-5ECE-DD7854A6291D}"/>
              </a:ext>
            </a:extLst>
          </p:cNvPr>
          <p:cNvSpPr/>
          <p:nvPr/>
        </p:nvSpPr>
        <p:spPr bwMode="auto">
          <a:xfrm>
            <a:off x="10175250" y="5589240"/>
            <a:ext cx="1584176" cy="64807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sv-SE" sz="1500" b="1" i="0" u="none" strike="noStrike" cap="none" normalizeH="0" baseline="0" dirty="0">
                <a:ln>
                  <a:noFill/>
                </a:ln>
                <a:solidFill>
                  <a:schemeClr val="tx2"/>
                </a:solidFill>
                <a:effectLst/>
                <a:latin typeface="Helvetica LT Std" pitchFamily="34" charset="0"/>
              </a:rPr>
              <a:t>Eget efterarbete</a:t>
            </a:r>
          </a:p>
        </p:txBody>
      </p:sp>
    </p:spTree>
    <p:extLst>
      <p:ext uri="{BB962C8B-B14F-4D97-AF65-F5344CB8AC3E}">
        <p14:creationId xmlns:p14="http://schemas.microsoft.com/office/powerpoint/2010/main" val="17810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5124947-ABD5-E94B-BE40-432FBC5B3E99}"/>
              </a:ext>
            </a:extLst>
          </p:cNvPr>
          <p:cNvSpPr>
            <a:spLocks noGrp="1"/>
          </p:cNvSpPr>
          <p:nvPr>
            <p:ph type="body" sz="quarter" idx="11"/>
          </p:nvPr>
        </p:nvSpPr>
        <p:spPr>
          <a:xfrm>
            <a:off x="1059165" y="1700808"/>
            <a:ext cx="8925267" cy="4680520"/>
          </a:xfrm>
        </p:spPr>
        <p:txBody>
          <a:bodyPr/>
          <a:lstStyle/>
          <a:p>
            <a:r>
              <a:rPr lang="sv-SE" sz="2000" dirty="0">
                <a:latin typeface="+mj-lt"/>
              </a:rPr>
              <a:t>Beskrivning av övningen:</a:t>
            </a:r>
            <a:endParaRPr lang="sv-SE" sz="2000" b="0" noProof="1">
              <a:latin typeface="+mj-lt"/>
              <a:cs typeface="Arial"/>
            </a:endParaRPr>
          </a:p>
          <a:p>
            <a:r>
              <a:rPr lang="sv-SE" sz="2000" b="0" noProof="1">
                <a:latin typeface="+mj-lt"/>
                <a:cs typeface="Arial"/>
              </a:rPr>
              <a:t>Workshopmetodik för att tillsammans med teamet beskriva aktviteter och beroenden mellan dessa. Metoden går ut på att deltagarna beskriver de aktiviteter som behöver göras. Aktiviteterna sorteras och struktureras i grupper om aktiviteter och beroenden viuslaiseras med pilar mellan aktiviteter. </a:t>
            </a:r>
            <a:br>
              <a:rPr lang="sv-SE" sz="2000" b="0" noProof="1">
                <a:latin typeface="+mj-lt"/>
                <a:cs typeface="Arial"/>
              </a:rPr>
            </a:br>
            <a:endParaRPr lang="sv-SE" sz="2000" b="0" noProof="1">
              <a:latin typeface="+mj-lt"/>
              <a:cs typeface="Arial"/>
            </a:endParaRPr>
          </a:p>
          <a:p>
            <a:pPr>
              <a:lnSpc>
                <a:spcPct val="100000"/>
              </a:lnSpc>
              <a:spcBef>
                <a:spcPts val="0"/>
              </a:spcBef>
              <a:defRPr/>
            </a:pPr>
            <a:r>
              <a:rPr lang="sv-SE" sz="2000" b="0" noProof="1">
                <a:latin typeface="+mj-lt"/>
                <a:cs typeface="Arial"/>
              </a:rPr>
              <a:t>Genom att göra övningen kommer du att:</a:t>
            </a:r>
          </a:p>
          <a:p>
            <a:pPr marL="285750" indent="-285750">
              <a:lnSpc>
                <a:spcPct val="100000"/>
              </a:lnSpc>
              <a:spcBef>
                <a:spcPts val="0"/>
              </a:spcBef>
              <a:buFont typeface="Arial" panose="020B0604020202020204" pitchFamily="34" charset="0"/>
              <a:buChar char="•"/>
              <a:defRPr/>
            </a:pPr>
            <a:r>
              <a:rPr lang="sv-SE" sz="2000" b="0" noProof="1">
                <a:latin typeface="+mj-lt"/>
                <a:cs typeface="Arial"/>
              </a:rPr>
              <a:t>Förstå vilka aktiviteter som skall göras (eller görs)</a:t>
            </a:r>
          </a:p>
          <a:p>
            <a:pPr marL="285750" indent="-285750">
              <a:lnSpc>
                <a:spcPct val="100000"/>
              </a:lnSpc>
              <a:spcBef>
                <a:spcPts val="0"/>
              </a:spcBef>
              <a:buFont typeface="Arial" panose="020B0604020202020204" pitchFamily="34" charset="0"/>
              <a:buChar char="•"/>
              <a:defRPr/>
            </a:pPr>
            <a:r>
              <a:rPr lang="sv-SE" sz="2000" b="0" noProof="1">
                <a:latin typeface="+mj-lt"/>
                <a:cs typeface="Arial"/>
              </a:rPr>
              <a:t>Förstå vilka beorenden som finns mellan aktiviter</a:t>
            </a:r>
          </a:p>
          <a:p>
            <a:pPr marL="285750" indent="-285750">
              <a:lnSpc>
                <a:spcPct val="100000"/>
              </a:lnSpc>
              <a:spcBef>
                <a:spcPts val="0"/>
              </a:spcBef>
              <a:buFont typeface="Arial" panose="020B0604020202020204" pitchFamily="34" charset="0"/>
              <a:buChar char="•"/>
              <a:defRPr/>
            </a:pPr>
            <a:endParaRPr lang="sv-SE" sz="2000" b="0" noProof="1">
              <a:latin typeface="+mj-lt"/>
              <a:cs typeface="Arial"/>
            </a:endParaRPr>
          </a:p>
          <a:p>
            <a:pPr>
              <a:lnSpc>
                <a:spcPct val="100000"/>
              </a:lnSpc>
              <a:spcBef>
                <a:spcPts val="0"/>
              </a:spcBef>
              <a:defRPr/>
            </a:pPr>
            <a:endParaRPr lang="sv-SE" sz="2000" b="0" noProof="1">
              <a:latin typeface="+mj-lt"/>
              <a:cs typeface="Arial"/>
            </a:endParaRPr>
          </a:p>
        </p:txBody>
      </p:sp>
    </p:spTree>
    <p:extLst>
      <p:ext uri="{BB962C8B-B14F-4D97-AF65-F5344CB8AC3E}">
        <p14:creationId xmlns:p14="http://schemas.microsoft.com/office/powerpoint/2010/main" val="275045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80C205F-C3F5-7A42-A1BE-CE35658ADD2E}"/>
              </a:ext>
            </a:extLst>
          </p:cNvPr>
          <p:cNvSpPr>
            <a:spLocks noGrp="1"/>
          </p:cNvSpPr>
          <p:nvPr>
            <p:ph type="body" sz="quarter" idx="10"/>
          </p:nvPr>
        </p:nvSpPr>
        <p:spPr/>
        <p:txBody>
          <a:bodyPr/>
          <a:lstStyle/>
          <a:p>
            <a:r>
              <a:rPr lang="sv-SE" dirty="0"/>
              <a:t>Här börjar ditt förarbete</a:t>
            </a:r>
          </a:p>
        </p:txBody>
      </p:sp>
      <p:sp>
        <p:nvSpPr>
          <p:cNvPr id="5" name="Platshållare för text 4">
            <a:extLst>
              <a:ext uri="{FF2B5EF4-FFF2-40B4-BE49-F238E27FC236}">
                <a16:creationId xmlns:a16="http://schemas.microsoft.com/office/drawing/2014/main" id="{CB7DFEE5-E375-CA4B-87E1-29758F9B079A}"/>
              </a:ext>
            </a:extLst>
          </p:cNvPr>
          <p:cNvSpPr>
            <a:spLocks noGrp="1"/>
          </p:cNvSpPr>
          <p:nvPr>
            <p:ph type="body" sz="quarter" idx="11"/>
          </p:nvPr>
        </p:nvSpPr>
        <p:spPr>
          <a:xfrm>
            <a:off x="1045067" y="2486437"/>
            <a:ext cx="7067157" cy="28147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1">
                <a:ln>
                  <a:noFill/>
                </a:ln>
                <a:effectLst/>
                <a:uLnTx/>
                <a:uFillTx/>
                <a:latin typeface="+mj-lt"/>
                <a:ea typeface="+mn-ea"/>
                <a:cs typeface="Arial"/>
              </a:rPr>
              <a:t>Steg 1: Avsätt tid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1">
                <a:ln>
                  <a:noFill/>
                </a:ln>
                <a:effectLst/>
                <a:uLnTx/>
                <a:uFillTx/>
                <a:latin typeface="+mj-lt"/>
                <a:ea typeface="+mn-ea"/>
                <a:cs typeface="Arial"/>
              </a:rPr>
              <a:t>Avsätt tid för en workshop för att introducera metoden, avsätt egen tid för och sedan 60-120 för ett genomförande. Fundera på vilken frågeställning som workshopen ska ta ställning till. Exempel ”Vilka aktiviteter ska göras för vårt exepriment”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i="0" u="none" strike="noStrike" kern="1200" cap="none" spc="0" normalizeH="0" baseline="0" noProof="1">
              <a:ln>
                <a:noFill/>
              </a:ln>
              <a:effectLst/>
              <a:uLnTx/>
              <a:uFillTx/>
              <a:latin typeface="+mj-lt"/>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1">
                <a:ln>
                  <a:noFill/>
                </a:ln>
                <a:effectLst/>
                <a:uLnTx/>
                <a:uFillTx/>
                <a:latin typeface="+mj-lt"/>
                <a:ea typeface="+mn-ea"/>
                <a:cs typeface="Arial"/>
              </a:rPr>
              <a:t>Steg 2</a:t>
            </a:r>
            <a:r>
              <a:rPr lang="sv-SE" sz="1400" noProof="1">
                <a:latin typeface="+mj-lt"/>
                <a:cs typeface="Arial"/>
              </a:rPr>
              <a:t>: Läs in dig på metoden och ta fram material: 1) Post-it lappar, 2) Självhäftande plast eller papper för att sätta upp på whiteboard eller vägg. Pennor till deltagare. Whiteboard penna (svart &amp; röd)*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i="0" u="none" strike="noStrike" kern="1200" cap="none" spc="0" normalizeH="0" baseline="0" noProof="1">
              <a:ln>
                <a:noFill/>
              </a:ln>
              <a:effectLst/>
              <a:uLnTx/>
              <a:uFillTx/>
              <a:latin typeface="+mj-lt"/>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noProof="1">
                <a:latin typeface="+mj-lt"/>
                <a:cs typeface="Arial"/>
              </a:rPr>
              <a:t>Steg 3: Förbered rummet, häng upp plast, dela ut post-it lappar och pennor till deltagare.</a:t>
            </a:r>
            <a:endParaRPr kumimoji="0" lang="sv-SE" sz="1400" i="0" u="none" strike="noStrike" kern="1200" cap="none" spc="0" normalizeH="0" baseline="0" noProof="1">
              <a:ln>
                <a:noFill/>
              </a:ln>
              <a:effectLst/>
              <a:uLnTx/>
              <a:uFillTx/>
              <a:latin typeface="+mj-lt"/>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i="0" u="none" strike="noStrike" kern="1200" cap="none" spc="0" normalizeH="0" baseline="0" noProof="1">
              <a:ln>
                <a:noFill/>
              </a:ln>
              <a:effectLst/>
              <a:uLnTx/>
              <a:uFillTx/>
              <a:latin typeface="+mj-lt"/>
              <a:ea typeface="+mn-ea"/>
              <a:cs typeface="Arial"/>
            </a:endParaRPr>
          </a:p>
        </p:txBody>
      </p:sp>
      <p:pic>
        <p:nvPicPr>
          <p:cNvPr id="8" name="Bild 7" descr="Berättelser kontur">
            <a:extLst>
              <a:ext uri="{FF2B5EF4-FFF2-40B4-BE49-F238E27FC236}">
                <a16:creationId xmlns:a16="http://schemas.microsoft.com/office/drawing/2014/main" id="{8EE73C42-0673-5E1D-7700-C8035F7145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8528" y="188640"/>
            <a:ext cx="914400" cy="914400"/>
          </a:xfrm>
          <a:prstGeom prst="rect">
            <a:avLst/>
          </a:prstGeom>
        </p:spPr>
      </p:pic>
      <p:sp>
        <p:nvSpPr>
          <p:cNvPr id="9" name="Rektangel 8">
            <a:extLst>
              <a:ext uri="{FF2B5EF4-FFF2-40B4-BE49-F238E27FC236}">
                <a16:creationId xmlns:a16="http://schemas.microsoft.com/office/drawing/2014/main" id="{1A086E3A-B5F4-21C7-7A40-07A410F69A6D}"/>
              </a:ext>
            </a:extLst>
          </p:cNvPr>
          <p:cNvSpPr/>
          <p:nvPr/>
        </p:nvSpPr>
        <p:spPr bwMode="auto">
          <a:xfrm>
            <a:off x="10509865" y="1196752"/>
            <a:ext cx="1368152" cy="64807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sv-SE" sz="1500" b="1" i="0" u="none" strike="noStrike" cap="none" normalizeH="0" baseline="0" dirty="0">
                <a:ln>
                  <a:noFill/>
                </a:ln>
                <a:solidFill>
                  <a:schemeClr val="tx2"/>
                </a:solidFill>
                <a:effectLst/>
                <a:latin typeface="Helvetica LT Std" pitchFamily="34" charset="0"/>
              </a:rPr>
              <a:t>Egna förberedelse</a:t>
            </a:r>
          </a:p>
        </p:txBody>
      </p:sp>
      <p:sp>
        <p:nvSpPr>
          <p:cNvPr id="2" name="TextBox 1">
            <a:extLst>
              <a:ext uri="{FF2B5EF4-FFF2-40B4-BE49-F238E27FC236}">
                <a16:creationId xmlns:a16="http://schemas.microsoft.com/office/drawing/2014/main" id="{9372D512-9692-4E46-89CF-2687B4D2187D}"/>
              </a:ext>
            </a:extLst>
          </p:cNvPr>
          <p:cNvSpPr txBox="1"/>
          <p:nvPr/>
        </p:nvSpPr>
        <p:spPr>
          <a:xfrm>
            <a:off x="6632670" y="6093296"/>
            <a:ext cx="5245347" cy="338554"/>
          </a:xfrm>
          <a:prstGeom prst="rect">
            <a:avLst/>
          </a:prstGeom>
          <a:noFill/>
        </p:spPr>
        <p:txBody>
          <a:bodyPr wrap="none" rtlCol="0">
            <a:spAutoFit/>
          </a:bodyPr>
          <a:lstStyle/>
          <a:p>
            <a:r>
              <a:rPr lang="en-GB" sz="1600" dirty="0"/>
              <a:t>* </a:t>
            </a:r>
            <a:r>
              <a:rPr lang="en-GB" sz="1600" dirty="0" err="1"/>
              <a:t>Går</a:t>
            </a:r>
            <a:r>
              <a:rPr lang="en-GB" sz="1600" dirty="0"/>
              <a:t> </a:t>
            </a:r>
            <a:r>
              <a:rPr lang="en-GB" sz="1600" dirty="0" err="1"/>
              <a:t>även</a:t>
            </a:r>
            <a:r>
              <a:rPr lang="en-GB" sz="1600" dirty="0"/>
              <a:t> </a:t>
            </a:r>
            <a:r>
              <a:rPr lang="en-GB" sz="1600" dirty="0" err="1"/>
              <a:t>att</a:t>
            </a:r>
            <a:r>
              <a:rPr lang="en-GB" sz="1600" dirty="0"/>
              <a:t> </a:t>
            </a:r>
            <a:r>
              <a:rPr lang="en-GB" sz="1600" dirty="0" err="1"/>
              <a:t>använda</a:t>
            </a:r>
            <a:r>
              <a:rPr lang="en-GB" sz="1600" dirty="0"/>
              <a:t> </a:t>
            </a:r>
            <a:r>
              <a:rPr lang="en-GB" sz="1600" dirty="0" err="1"/>
              <a:t>digitala</a:t>
            </a:r>
            <a:r>
              <a:rPr lang="en-GB" sz="1600" dirty="0"/>
              <a:t> </a:t>
            </a:r>
            <a:r>
              <a:rPr lang="en-GB" sz="1600" dirty="0" err="1"/>
              <a:t>verktyg</a:t>
            </a:r>
            <a:r>
              <a:rPr lang="en-GB" sz="1600" dirty="0"/>
              <a:t> </a:t>
            </a:r>
            <a:r>
              <a:rPr lang="en-GB" sz="1600" dirty="0" err="1"/>
              <a:t>typ</a:t>
            </a:r>
            <a:r>
              <a:rPr lang="en-GB" sz="1600" dirty="0"/>
              <a:t> Miro, </a:t>
            </a:r>
            <a:r>
              <a:rPr lang="en-GB" sz="1600" dirty="0" err="1"/>
              <a:t>mfl</a:t>
            </a:r>
            <a:endParaRPr lang="en-GB" sz="1600" dirty="0"/>
          </a:p>
        </p:txBody>
      </p:sp>
    </p:spTree>
    <p:extLst>
      <p:ext uri="{BB962C8B-B14F-4D97-AF65-F5344CB8AC3E}">
        <p14:creationId xmlns:p14="http://schemas.microsoft.com/office/powerpoint/2010/main" val="3266314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80C205F-C3F5-7A42-A1BE-CE35658ADD2E}"/>
              </a:ext>
            </a:extLst>
          </p:cNvPr>
          <p:cNvSpPr>
            <a:spLocks noGrp="1"/>
          </p:cNvSpPr>
          <p:nvPr>
            <p:ph type="body" sz="quarter" idx="10"/>
          </p:nvPr>
        </p:nvSpPr>
        <p:spPr>
          <a:xfrm>
            <a:off x="1045067" y="1603763"/>
            <a:ext cx="7859246" cy="792088"/>
          </a:xfrm>
        </p:spPr>
        <p:txBody>
          <a:bodyPr/>
          <a:lstStyle/>
          <a:p>
            <a:r>
              <a:rPr lang="sv-SE" dirty="0"/>
              <a:t>Workshop</a:t>
            </a:r>
          </a:p>
        </p:txBody>
      </p:sp>
      <p:sp>
        <p:nvSpPr>
          <p:cNvPr id="5" name="Platshållare för text 4">
            <a:extLst>
              <a:ext uri="{FF2B5EF4-FFF2-40B4-BE49-F238E27FC236}">
                <a16:creationId xmlns:a16="http://schemas.microsoft.com/office/drawing/2014/main" id="{CB7DFEE5-E375-CA4B-87E1-29758F9B079A}"/>
              </a:ext>
            </a:extLst>
          </p:cNvPr>
          <p:cNvSpPr>
            <a:spLocks noGrp="1"/>
          </p:cNvSpPr>
          <p:nvPr>
            <p:ph type="body" sz="quarter" idx="11"/>
          </p:nvPr>
        </p:nvSpPr>
        <p:spPr>
          <a:xfrm>
            <a:off x="1045067" y="2486436"/>
            <a:ext cx="5338965" cy="4110915"/>
          </a:xfrm>
        </p:spPr>
        <p:txBody>
          <a:bodyPr/>
          <a:lstStyle/>
          <a:p>
            <a:pPr algn="l"/>
            <a:r>
              <a:rPr lang="sv-SE" sz="1400" dirty="0">
                <a:solidFill>
                  <a:srgbClr val="535A65"/>
                </a:solidFill>
                <a:latin typeface="+mj-lt"/>
              </a:rPr>
              <a:t>Skriv upp frågan så att alla kan se den. </a:t>
            </a:r>
          </a:p>
          <a:p>
            <a:pPr marL="342900" indent="-342900" algn="l">
              <a:buAutoNum type="arabicParenR"/>
            </a:pPr>
            <a:r>
              <a:rPr lang="sv-SE" sz="1400" dirty="0">
                <a:solidFill>
                  <a:srgbClr val="535A65"/>
                </a:solidFill>
                <a:latin typeface="+mj-lt"/>
              </a:rPr>
              <a:t>Låt deltagare skriva ner aktiviteter för att uppnå målet på post-it lappar under tystnad. Häng upp lappar på plast efter hand. Tid ca 5-10 minuter</a:t>
            </a:r>
            <a:r>
              <a:rPr lang="sv-SE" sz="1400" b="0" i="0" dirty="0">
                <a:solidFill>
                  <a:srgbClr val="535A65"/>
                </a:solidFill>
                <a:effectLst/>
                <a:latin typeface="+mj-lt"/>
              </a:rPr>
              <a:t>.</a:t>
            </a:r>
          </a:p>
          <a:p>
            <a:pPr marL="342900" indent="-342900" algn="l">
              <a:buAutoNum type="arabicParenR"/>
            </a:pPr>
            <a:r>
              <a:rPr lang="sv-SE" sz="1400" dirty="0">
                <a:solidFill>
                  <a:srgbClr val="535A65"/>
                </a:solidFill>
                <a:latin typeface="+mj-lt"/>
              </a:rPr>
              <a:t>Nu får deltagare gå fram till tavlan och gruppera aktiviteter. Gruppering utgår från beroenden. Ta bort dubbletter och komplettera med nya lappar.</a:t>
            </a:r>
          </a:p>
          <a:p>
            <a:pPr marL="342900" indent="-342900" algn="l">
              <a:buAutoNum type="arabicParenR"/>
            </a:pPr>
            <a:r>
              <a:rPr lang="sv-SE" sz="1400" b="0" i="0" dirty="0">
                <a:solidFill>
                  <a:srgbClr val="535A65"/>
                </a:solidFill>
                <a:effectLst/>
                <a:latin typeface="+mj-lt"/>
              </a:rPr>
              <a:t>Låt deltagare sätta sig på </a:t>
            </a:r>
            <a:r>
              <a:rPr lang="sv-SE" sz="1400" dirty="0">
                <a:solidFill>
                  <a:srgbClr val="535A65"/>
                </a:solidFill>
                <a:latin typeface="+mj-lt"/>
              </a:rPr>
              <a:t>sina platser.</a:t>
            </a:r>
          </a:p>
          <a:p>
            <a:pPr marL="342900" indent="-342900" algn="l">
              <a:buAutoNum type="arabicParenR"/>
            </a:pPr>
            <a:r>
              <a:rPr lang="sv-SE" sz="1400" b="0" i="0" dirty="0">
                <a:solidFill>
                  <a:srgbClr val="535A65"/>
                </a:solidFill>
                <a:effectLst/>
                <a:latin typeface="+mj-lt"/>
              </a:rPr>
              <a:t>I gemensamt plenum grupperas nu aktiviteter i tidsordning. Börja från vänster till höger. Rita beroenden med blyertspenna. När gruppen enats om ordning (tid) och beroenden (pilar) rita med </a:t>
            </a:r>
            <a:r>
              <a:rPr lang="sv-SE" sz="1400" b="0" i="0" dirty="0" err="1">
                <a:solidFill>
                  <a:srgbClr val="535A65"/>
                </a:solidFill>
                <a:effectLst/>
                <a:latin typeface="+mj-lt"/>
              </a:rPr>
              <a:t>whiteboard</a:t>
            </a:r>
            <a:r>
              <a:rPr lang="sv-SE" sz="1400" dirty="0">
                <a:solidFill>
                  <a:srgbClr val="535A65"/>
                </a:solidFill>
                <a:latin typeface="+mj-lt"/>
              </a:rPr>
              <a:t>-</a:t>
            </a:r>
            <a:r>
              <a:rPr lang="sv-SE" sz="1400" b="0" i="0" dirty="0">
                <a:solidFill>
                  <a:srgbClr val="535A65"/>
                </a:solidFill>
                <a:effectLst/>
                <a:latin typeface="+mj-lt"/>
              </a:rPr>
              <a:t>pennan streck mellan aktiviteter. Notera den kritiska linjen (de aktiviteter som kommer att bli det som bestämmer hur lång tid allt kommer att ta)</a:t>
            </a:r>
          </a:p>
        </p:txBody>
      </p:sp>
      <p:pic>
        <p:nvPicPr>
          <p:cNvPr id="7" name="Bild 6" descr="Gruppkreativitet kontur">
            <a:extLst>
              <a:ext uri="{FF2B5EF4-FFF2-40B4-BE49-F238E27FC236}">
                <a16:creationId xmlns:a16="http://schemas.microsoft.com/office/drawing/2014/main" id="{E949A562-D239-3656-7ACD-02205837C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25301" y="260648"/>
            <a:ext cx="914400" cy="914400"/>
          </a:xfrm>
          <a:prstGeom prst="rect">
            <a:avLst/>
          </a:prstGeom>
        </p:spPr>
      </p:pic>
      <p:sp>
        <p:nvSpPr>
          <p:cNvPr id="10" name="Rektangel 9">
            <a:extLst>
              <a:ext uri="{FF2B5EF4-FFF2-40B4-BE49-F238E27FC236}">
                <a16:creationId xmlns:a16="http://schemas.microsoft.com/office/drawing/2014/main" id="{57291B8F-D644-7B68-C155-BD6BD09303FA}"/>
              </a:ext>
            </a:extLst>
          </p:cNvPr>
          <p:cNvSpPr/>
          <p:nvPr/>
        </p:nvSpPr>
        <p:spPr bwMode="auto">
          <a:xfrm>
            <a:off x="10344472" y="1202657"/>
            <a:ext cx="1584176" cy="64807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sv-SE" sz="1500" b="1" i="0" u="none" strike="noStrike" cap="none" normalizeH="0" baseline="0" dirty="0">
                <a:ln>
                  <a:noFill/>
                </a:ln>
                <a:solidFill>
                  <a:schemeClr val="tx2"/>
                </a:solidFill>
                <a:effectLst/>
                <a:latin typeface="Helvetica LT Std" pitchFamily="34" charset="0"/>
              </a:rPr>
              <a:t>Genomförande med teamet</a:t>
            </a:r>
          </a:p>
        </p:txBody>
      </p:sp>
      <p:sp>
        <p:nvSpPr>
          <p:cNvPr id="3" name="Rectangle: Folded Corner 2">
            <a:extLst>
              <a:ext uri="{FF2B5EF4-FFF2-40B4-BE49-F238E27FC236}">
                <a16:creationId xmlns:a16="http://schemas.microsoft.com/office/drawing/2014/main" id="{DC883694-2450-463D-89BD-6228A2ABBD74}"/>
              </a:ext>
            </a:extLst>
          </p:cNvPr>
          <p:cNvSpPr/>
          <p:nvPr/>
        </p:nvSpPr>
        <p:spPr bwMode="auto">
          <a:xfrm>
            <a:off x="6888088" y="2708920"/>
            <a:ext cx="1224136" cy="720080"/>
          </a:xfrm>
          <a:prstGeom prst="foldedCorner">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err="1">
                <a:solidFill>
                  <a:schemeClr val="tx2"/>
                </a:solidFill>
                <a:latin typeface="Ink Free" panose="03080402000500000000" pitchFamily="66" charset="0"/>
              </a:rPr>
              <a:t>Aktivitet</a:t>
            </a:r>
            <a:r>
              <a:rPr lang="en-GB" sz="1800" dirty="0">
                <a:solidFill>
                  <a:schemeClr val="tx2"/>
                </a:solidFill>
                <a:latin typeface="Ink Free" panose="03080402000500000000" pitchFamily="66" charset="0"/>
              </a:rPr>
              <a:t> A</a:t>
            </a:r>
            <a:endParaRPr kumimoji="0" lang="en-GB" sz="1800" b="1" i="0" u="none" strike="noStrike" cap="none" normalizeH="0" baseline="0" dirty="0">
              <a:ln>
                <a:noFill/>
              </a:ln>
              <a:solidFill>
                <a:schemeClr val="tx2"/>
              </a:solidFill>
              <a:effectLst/>
              <a:latin typeface="Ink Free" panose="03080402000500000000" pitchFamily="66" charset="0"/>
            </a:endParaRPr>
          </a:p>
        </p:txBody>
      </p:sp>
      <p:sp>
        <p:nvSpPr>
          <p:cNvPr id="8" name="Rectangle: Folded Corner 7">
            <a:extLst>
              <a:ext uri="{FF2B5EF4-FFF2-40B4-BE49-F238E27FC236}">
                <a16:creationId xmlns:a16="http://schemas.microsoft.com/office/drawing/2014/main" id="{26CD203B-2583-42E5-A407-16C48A56B695}"/>
              </a:ext>
            </a:extLst>
          </p:cNvPr>
          <p:cNvSpPr/>
          <p:nvPr/>
        </p:nvSpPr>
        <p:spPr bwMode="auto">
          <a:xfrm>
            <a:off x="9120336" y="2861320"/>
            <a:ext cx="1224136" cy="720080"/>
          </a:xfrm>
          <a:prstGeom prst="foldedCorner">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err="1">
                <a:solidFill>
                  <a:schemeClr val="tx2"/>
                </a:solidFill>
                <a:latin typeface="Ink Free" panose="03080402000500000000" pitchFamily="66" charset="0"/>
              </a:rPr>
              <a:t>Aktivitet</a:t>
            </a:r>
            <a:r>
              <a:rPr lang="en-GB" sz="1800" dirty="0">
                <a:solidFill>
                  <a:schemeClr val="tx2"/>
                </a:solidFill>
                <a:latin typeface="Ink Free" panose="03080402000500000000" pitchFamily="66" charset="0"/>
              </a:rPr>
              <a:t> B</a:t>
            </a:r>
            <a:endParaRPr kumimoji="0" lang="en-GB" sz="1800" b="1" i="0" u="none" strike="noStrike" cap="none" normalizeH="0" baseline="0" dirty="0">
              <a:ln>
                <a:noFill/>
              </a:ln>
              <a:solidFill>
                <a:schemeClr val="tx2"/>
              </a:solidFill>
              <a:effectLst/>
              <a:latin typeface="Ink Free" panose="03080402000500000000" pitchFamily="66" charset="0"/>
            </a:endParaRPr>
          </a:p>
        </p:txBody>
      </p:sp>
      <p:sp>
        <p:nvSpPr>
          <p:cNvPr id="9" name="Rectangle: Folded Corner 8">
            <a:extLst>
              <a:ext uri="{FF2B5EF4-FFF2-40B4-BE49-F238E27FC236}">
                <a16:creationId xmlns:a16="http://schemas.microsoft.com/office/drawing/2014/main" id="{4B609D85-F514-40DA-92FB-80007D989074}"/>
              </a:ext>
            </a:extLst>
          </p:cNvPr>
          <p:cNvSpPr/>
          <p:nvPr/>
        </p:nvSpPr>
        <p:spPr bwMode="auto">
          <a:xfrm>
            <a:off x="7494966" y="3821813"/>
            <a:ext cx="1224136" cy="720080"/>
          </a:xfrm>
          <a:prstGeom prst="foldedCorner">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err="1">
                <a:solidFill>
                  <a:schemeClr val="tx2"/>
                </a:solidFill>
                <a:latin typeface="Ink Free" panose="03080402000500000000" pitchFamily="66" charset="0"/>
              </a:rPr>
              <a:t>Aktivitet</a:t>
            </a:r>
            <a:r>
              <a:rPr lang="en-GB" sz="1800" dirty="0">
                <a:solidFill>
                  <a:schemeClr val="tx2"/>
                </a:solidFill>
                <a:latin typeface="Ink Free" panose="03080402000500000000" pitchFamily="66" charset="0"/>
              </a:rPr>
              <a:t> C</a:t>
            </a:r>
            <a:endParaRPr kumimoji="0" lang="en-GB" sz="1800" b="1" i="0" u="none" strike="noStrike" cap="none" normalizeH="0" baseline="0" dirty="0">
              <a:ln>
                <a:noFill/>
              </a:ln>
              <a:solidFill>
                <a:schemeClr val="tx2"/>
              </a:solidFill>
              <a:effectLst/>
              <a:latin typeface="Ink Free" panose="03080402000500000000" pitchFamily="66" charset="0"/>
            </a:endParaRPr>
          </a:p>
        </p:txBody>
      </p:sp>
      <p:sp>
        <p:nvSpPr>
          <p:cNvPr id="11" name="Rectangle: Folded Corner 10">
            <a:extLst>
              <a:ext uri="{FF2B5EF4-FFF2-40B4-BE49-F238E27FC236}">
                <a16:creationId xmlns:a16="http://schemas.microsoft.com/office/drawing/2014/main" id="{8C0731EF-E255-47CE-8411-5C6554E67B32}"/>
              </a:ext>
            </a:extLst>
          </p:cNvPr>
          <p:cNvSpPr/>
          <p:nvPr/>
        </p:nvSpPr>
        <p:spPr bwMode="auto">
          <a:xfrm>
            <a:off x="10013233" y="3955540"/>
            <a:ext cx="1224136" cy="720080"/>
          </a:xfrm>
          <a:prstGeom prst="foldedCorner">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err="1">
                <a:solidFill>
                  <a:schemeClr val="tx2"/>
                </a:solidFill>
                <a:latin typeface="Ink Free" panose="03080402000500000000" pitchFamily="66" charset="0"/>
              </a:rPr>
              <a:t>Aktivitet</a:t>
            </a:r>
            <a:r>
              <a:rPr lang="en-GB" sz="1800" dirty="0">
                <a:solidFill>
                  <a:schemeClr val="tx2"/>
                </a:solidFill>
                <a:latin typeface="Ink Free" panose="03080402000500000000" pitchFamily="66" charset="0"/>
              </a:rPr>
              <a:t> A</a:t>
            </a:r>
            <a:endParaRPr kumimoji="0" lang="en-GB" sz="1800" b="1" i="0" u="none" strike="noStrike" cap="none" normalizeH="0" baseline="0" dirty="0">
              <a:ln>
                <a:noFill/>
              </a:ln>
              <a:solidFill>
                <a:schemeClr val="tx2"/>
              </a:solidFill>
              <a:effectLst/>
              <a:latin typeface="Ink Free" panose="03080402000500000000" pitchFamily="66" charset="0"/>
            </a:endParaRPr>
          </a:p>
        </p:txBody>
      </p:sp>
      <p:sp>
        <p:nvSpPr>
          <p:cNvPr id="12" name="Rectangle: Folded Corner 11">
            <a:extLst>
              <a:ext uri="{FF2B5EF4-FFF2-40B4-BE49-F238E27FC236}">
                <a16:creationId xmlns:a16="http://schemas.microsoft.com/office/drawing/2014/main" id="{C1522EF7-C63F-4563-ABC4-316458BC7944}"/>
              </a:ext>
            </a:extLst>
          </p:cNvPr>
          <p:cNvSpPr/>
          <p:nvPr/>
        </p:nvSpPr>
        <p:spPr bwMode="auto">
          <a:xfrm>
            <a:off x="8906563" y="4869160"/>
            <a:ext cx="1224136" cy="720080"/>
          </a:xfrm>
          <a:prstGeom prst="foldedCorner">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err="1">
                <a:solidFill>
                  <a:schemeClr val="tx2"/>
                </a:solidFill>
                <a:latin typeface="Ink Free" panose="03080402000500000000" pitchFamily="66" charset="0"/>
              </a:rPr>
              <a:t>Aktivitet</a:t>
            </a:r>
            <a:r>
              <a:rPr lang="en-GB" sz="1800" dirty="0">
                <a:solidFill>
                  <a:schemeClr val="tx2"/>
                </a:solidFill>
                <a:latin typeface="Ink Free" panose="03080402000500000000" pitchFamily="66" charset="0"/>
              </a:rPr>
              <a:t> D</a:t>
            </a:r>
            <a:endParaRPr kumimoji="0" lang="en-GB" sz="1800" b="1" i="0" u="none" strike="noStrike" cap="none" normalizeH="0" baseline="0" dirty="0">
              <a:ln>
                <a:noFill/>
              </a:ln>
              <a:solidFill>
                <a:schemeClr val="tx2"/>
              </a:solidFill>
              <a:effectLst/>
              <a:latin typeface="Ink Free" panose="03080402000500000000" pitchFamily="66" charset="0"/>
            </a:endParaRPr>
          </a:p>
        </p:txBody>
      </p:sp>
    </p:spTree>
    <p:extLst>
      <p:ext uri="{BB962C8B-B14F-4D97-AF65-F5344CB8AC3E}">
        <p14:creationId xmlns:p14="http://schemas.microsoft.com/office/powerpoint/2010/main" val="259554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6" descr="Gruppkreativitet kontur">
            <a:extLst>
              <a:ext uri="{FF2B5EF4-FFF2-40B4-BE49-F238E27FC236}">
                <a16:creationId xmlns:a16="http://schemas.microsoft.com/office/drawing/2014/main" id="{47AD2C47-095A-4DC1-9D97-C5E77B2A8F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25301" y="260648"/>
            <a:ext cx="914400" cy="914400"/>
          </a:xfrm>
          <a:prstGeom prst="rect">
            <a:avLst/>
          </a:prstGeom>
        </p:spPr>
      </p:pic>
      <p:sp>
        <p:nvSpPr>
          <p:cNvPr id="13" name="Rektangel 9">
            <a:extLst>
              <a:ext uri="{FF2B5EF4-FFF2-40B4-BE49-F238E27FC236}">
                <a16:creationId xmlns:a16="http://schemas.microsoft.com/office/drawing/2014/main" id="{B2FCD5D2-7EB2-40D8-BD33-3ABA207247B4}"/>
              </a:ext>
            </a:extLst>
          </p:cNvPr>
          <p:cNvSpPr/>
          <p:nvPr/>
        </p:nvSpPr>
        <p:spPr bwMode="auto">
          <a:xfrm>
            <a:off x="10344472" y="1202657"/>
            <a:ext cx="1584176" cy="64807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sv-SE" sz="1500" b="1" i="0" u="none" strike="noStrike" cap="none" normalizeH="0" baseline="0" dirty="0">
                <a:ln>
                  <a:noFill/>
                </a:ln>
                <a:solidFill>
                  <a:schemeClr val="tx2"/>
                </a:solidFill>
                <a:effectLst/>
                <a:latin typeface="Helvetica LT Std" pitchFamily="34" charset="0"/>
              </a:rPr>
              <a:t>Genomförande med teamet</a:t>
            </a:r>
          </a:p>
        </p:txBody>
      </p:sp>
      <p:sp>
        <p:nvSpPr>
          <p:cNvPr id="15" name="Rectangle: Folded Corner 14">
            <a:extLst>
              <a:ext uri="{FF2B5EF4-FFF2-40B4-BE49-F238E27FC236}">
                <a16:creationId xmlns:a16="http://schemas.microsoft.com/office/drawing/2014/main" id="{38C2E8AE-A5D3-44ED-BBB6-94C1E45BF478}"/>
              </a:ext>
            </a:extLst>
          </p:cNvPr>
          <p:cNvSpPr/>
          <p:nvPr/>
        </p:nvSpPr>
        <p:spPr bwMode="auto">
          <a:xfrm>
            <a:off x="6312024" y="2060848"/>
            <a:ext cx="1224136" cy="720080"/>
          </a:xfrm>
          <a:prstGeom prst="foldedCorner">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err="1">
                <a:solidFill>
                  <a:schemeClr val="tx2"/>
                </a:solidFill>
                <a:latin typeface="Ink Free" panose="03080402000500000000" pitchFamily="66" charset="0"/>
              </a:rPr>
              <a:t>Aktivitet</a:t>
            </a:r>
            <a:r>
              <a:rPr lang="en-GB" sz="1800" dirty="0">
                <a:solidFill>
                  <a:schemeClr val="tx2"/>
                </a:solidFill>
                <a:latin typeface="Ink Free" panose="03080402000500000000" pitchFamily="66" charset="0"/>
              </a:rPr>
              <a:t> B</a:t>
            </a:r>
            <a:endParaRPr kumimoji="0" lang="en-GB" sz="1800" b="1" i="0" u="none" strike="noStrike" cap="none" normalizeH="0" baseline="0" dirty="0">
              <a:ln>
                <a:noFill/>
              </a:ln>
              <a:solidFill>
                <a:schemeClr val="tx2"/>
              </a:solidFill>
              <a:effectLst/>
              <a:latin typeface="Ink Free" panose="03080402000500000000" pitchFamily="66" charset="0"/>
            </a:endParaRPr>
          </a:p>
        </p:txBody>
      </p:sp>
      <p:sp>
        <p:nvSpPr>
          <p:cNvPr id="14" name="Rectangle: Folded Corner 13">
            <a:extLst>
              <a:ext uri="{FF2B5EF4-FFF2-40B4-BE49-F238E27FC236}">
                <a16:creationId xmlns:a16="http://schemas.microsoft.com/office/drawing/2014/main" id="{4948ABE2-FFF0-41F1-A6EE-F7E0812274B9}"/>
              </a:ext>
            </a:extLst>
          </p:cNvPr>
          <p:cNvSpPr/>
          <p:nvPr/>
        </p:nvSpPr>
        <p:spPr bwMode="auto">
          <a:xfrm>
            <a:off x="1023887" y="3429000"/>
            <a:ext cx="1224136" cy="720080"/>
          </a:xfrm>
          <a:prstGeom prst="foldedCorner">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err="1">
                <a:solidFill>
                  <a:schemeClr val="tx2"/>
                </a:solidFill>
                <a:latin typeface="Ink Free" panose="03080402000500000000" pitchFamily="66" charset="0"/>
              </a:rPr>
              <a:t>Aktivitet</a:t>
            </a:r>
            <a:r>
              <a:rPr lang="en-GB" sz="1800" dirty="0">
                <a:solidFill>
                  <a:schemeClr val="tx2"/>
                </a:solidFill>
                <a:latin typeface="Ink Free" panose="03080402000500000000" pitchFamily="66" charset="0"/>
              </a:rPr>
              <a:t> A</a:t>
            </a:r>
            <a:endParaRPr kumimoji="0" lang="en-GB" sz="1800" b="1" i="0" u="none" strike="noStrike" cap="none" normalizeH="0" baseline="0" dirty="0">
              <a:ln>
                <a:noFill/>
              </a:ln>
              <a:solidFill>
                <a:schemeClr val="tx2"/>
              </a:solidFill>
              <a:effectLst/>
              <a:latin typeface="Ink Free" panose="03080402000500000000" pitchFamily="66" charset="0"/>
            </a:endParaRPr>
          </a:p>
        </p:txBody>
      </p:sp>
      <p:sp>
        <p:nvSpPr>
          <p:cNvPr id="21" name="Rectangle: Folded Corner 20">
            <a:extLst>
              <a:ext uri="{FF2B5EF4-FFF2-40B4-BE49-F238E27FC236}">
                <a16:creationId xmlns:a16="http://schemas.microsoft.com/office/drawing/2014/main" id="{F48350A0-0E62-4908-8723-96708B63190B}"/>
              </a:ext>
            </a:extLst>
          </p:cNvPr>
          <p:cNvSpPr/>
          <p:nvPr/>
        </p:nvSpPr>
        <p:spPr bwMode="auto">
          <a:xfrm>
            <a:off x="5951984" y="4797152"/>
            <a:ext cx="1224136" cy="720080"/>
          </a:xfrm>
          <a:prstGeom prst="foldedCorner">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err="1">
                <a:solidFill>
                  <a:schemeClr val="tx2"/>
                </a:solidFill>
                <a:latin typeface="Ink Free" panose="03080402000500000000" pitchFamily="66" charset="0"/>
              </a:rPr>
              <a:t>Aktivitet</a:t>
            </a:r>
            <a:r>
              <a:rPr lang="en-GB" sz="1800" dirty="0">
                <a:solidFill>
                  <a:schemeClr val="tx2"/>
                </a:solidFill>
                <a:latin typeface="Ink Free" panose="03080402000500000000" pitchFamily="66" charset="0"/>
              </a:rPr>
              <a:t> D</a:t>
            </a:r>
            <a:endParaRPr kumimoji="0" lang="en-GB" sz="1800" b="1" i="0" u="none" strike="noStrike" cap="none" normalizeH="0" baseline="0" dirty="0">
              <a:ln>
                <a:noFill/>
              </a:ln>
              <a:solidFill>
                <a:schemeClr val="tx2"/>
              </a:solidFill>
              <a:effectLst/>
              <a:latin typeface="Ink Free" panose="03080402000500000000" pitchFamily="66" charset="0"/>
            </a:endParaRPr>
          </a:p>
        </p:txBody>
      </p:sp>
      <p:sp>
        <p:nvSpPr>
          <p:cNvPr id="17" name="Rectangle: Folded Corner 16">
            <a:extLst>
              <a:ext uri="{FF2B5EF4-FFF2-40B4-BE49-F238E27FC236}">
                <a16:creationId xmlns:a16="http://schemas.microsoft.com/office/drawing/2014/main" id="{5CE744BA-EC05-4BF0-8F91-4C5AAD1592C6}"/>
              </a:ext>
            </a:extLst>
          </p:cNvPr>
          <p:cNvSpPr/>
          <p:nvPr/>
        </p:nvSpPr>
        <p:spPr bwMode="auto">
          <a:xfrm>
            <a:off x="3941070" y="3388522"/>
            <a:ext cx="1224136" cy="792088"/>
          </a:xfrm>
          <a:prstGeom prst="foldedCorner">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err="1">
                <a:solidFill>
                  <a:schemeClr val="tx2"/>
                </a:solidFill>
                <a:latin typeface="Ink Free" panose="03080402000500000000" pitchFamily="66" charset="0"/>
              </a:rPr>
              <a:t>Aktivitet</a:t>
            </a:r>
            <a:r>
              <a:rPr lang="en-GB" sz="1800" dirty="0">
                <a:solidFill>
                  <a:schemeClr val="tx2"/>
                </a:solidFill>
                <a:latin typeface="Ink Free" panose="03080402000500000000" pitchFamily="66" charset="0"/>
              </a:rPr>
              <a:t> C</a:t>
            </a:r>
            <a:endParaRPr kumimoji="0" lang="en-GB" sz="1800" b="1" i="0" u="none" strike="noStrike" cap="none" normalizeH="0" baseline="0" dirty="0">
              <a:ln>
                <a:noFill/>
              </a:ln>
              <a:solidFill>
                <a:schemeClr val="tx2"/>
              </a:solidFill>
              <a:effectLst/>
              <a:latin typeface="Ink Free" panose="03080402000500000000" pitchFamily="66" charset="0"/>
            </a:endParaRPr>
          </a:p>
        </p:txBody>
      </p:sp>
      <p:sp>
        <p:nvSpPr>
          <p:cNvPr id="19" name="Rectangle: Folded Corner 18">
            <a:extLst>
              <a:ext uri="{FF2B5EF4-FFF2-40B4-BE49-F238E27FC236}">
                <a16:creationId xmlns:a16="http://schemas.microsoft.com/office/drawing/2014/main" id="{29327B69-674B-48A8-8503-165912F9AB6C}"/>
              </a:ext>
            </a:extLst>
          </p:cNvPr>
          <p:cNvSpPr/>
          <p:nvPr/>
        </p:nvSpPr>
        <p:spPr bwMode="auto">
          <a:xfrm>
            <a:off x="8616280" y="3353392"/>
            <a:ext cx="1224136" cy="871297"/>
          </a:xfrm>
          <a:prstGeom prst="foldedCorner">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err="1">
                <a:solidFill>
                  <a:schemeClr val="tx2"/>
                </a:solidFill>
                <a:latin typeface="Ink Free" panose="03080402000500000000" pitchFamily="66" charset="0"/>
              </a:rPr>
              <a:t>Aktivitet</a:t>
            </a:r>
            <a:r>
              <a:rPr lang="en-GB" sz="1800" dirty="0">
                <a:solidFill>
                  <a:schemeClr val="tx2"/>
                </a:solidFill>
                <a:latin typeface="Ink Free" panose="03080402000500000000" pitchFamily="66" charset="0"/>
              </a:rPr>
              <a:t> A</a:t>
            </a:r>
            <a:endParaRPr kumimoji="0" lang="en-GB" sz="1800" b="1" i="0" u="none" strike="noStrike" cap="none" normalizeH="0" baseline="0" dirty="0">
              <a:ln>
                <a:noFill/>
              </a:ln>
              <a:solidFill>
                <a:schemeClr val="tx2"/>
              </a:solidFill>
              <a:effectLst/>
              <a:latin typeface="Ink Free" panose="03080402000500000000" pitchFamily="66" charset="0"/>
            </a:endParaRPr>
          </a:p>
        </p:txBody>
      </p:sp>
      <p:cxnSp>
        <p:nvCxnSpPr>
          <p:cNvPr id="49" name="Connector: Elbow 48">
            <a:extLst>
              <a:ext uri="{FF2B5EF4-FFF2-40B4-BE49-F238E27FC236}">
                <a16:creationId xmlns:a16="http://schemas.microsoft.com/office/drawing/2014/main" id="{79AA3820-C46A-4F20-AB7F-230BB3A49666}"/>
              </a:ext>
            </a:extLst>
          </p:cNvPr>
          <p:cNvCxnSpPr>
            <a:stCxn id="14" idx="3"/>
            <a:endCxn id="15" idx="1"/>
          </p:cNvCxnSpPr>
          <p:nvPr/>
        </p:nvCxnSpPr>
        <p:spPr bwMode="auto">
          <a:xfrm flipV="1">
            <a:off x="2248023" y="2420888"/>
            <a:ext cx="4064001" cy="1368152"/>
          </a:xfrm>
          <a:prstGeom prst="bentConnector3">
            <a:avLst>
              <a:gd name="adj1" fmla="val 11983"/>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Connector: Elbow 51">
            <a:extLst>
              <a:ext uri="{FF2B5EF4-FFF2-40B4-BE49-F238E27FC236}">
                <a16:creationId xmlns:a16="http://schemas.microsoft.com/office/drawing/2014/main" id="{380D0765-9502-443D-8102-B385847619F6}"/>
              </a:ext>
            </a:extLst>
          </p:cNvPr>
          <p:cNvCxnSpPr>
            <a:stCxn id="14" idx="3"/>
            <a:endCxn id="21" idx="1"/>
          </p:cNvCxnSpPr>
          <p:nvPr/>
        </p:nvCxnSpPr>
        <p:spPr bwMode="auto">
          <a:xfrm>
            <a:off x="2248023" y="3789040"/>
            <a:ext cx="3703961" cy="1368152"/>
          </a:xfrm>
          <a:prstGeom prst="bentConnector3">
            <a:avLst>
              <a:gd name="adj1" fmla="val 21340"/>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Connector: Elbow 59">
            <a:extLst>
              <a:ext uri="{FF2B5EF4-FFF2-40B4-BE49-F238E27FC236}">
                <a16:creationId xmlns:a16="http://schemas.microsoft.com/office/drawing/2014/main" id="{FBCC01A5-A41A-4C84-9B88-4BD772C146E8}"/>
              </a:ext>
            </a:extLst>
          </p:cNvPr>
          <p:cNvCxnSpPr>
            <a:stCxn id="17" idx="3"/>
            <a:endCxn id="19" idx="1"/>
          </p:cNvCxnSpPr>
          <p:nvPr/>
        </p:nvCxnSpPr>
        <p:spPr bwMode="auto">
          <a:xfrm>
            <a:off x="5165206" y="3784566"/>
            <a:ext cx="3451074" cy="4475"/>
          </a:xfrm>
          <a:prstGeom prst="bentConnector3">
            <a:avLst>
              <a:gd name="adj1" fmla="val 50000"/>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Connector: Elbow 63">
            <a:extLst>
              <a:ext uri="{FF2B5EF4-FFF2-40B4-BE49-F238E27FC236}">
                <a16:creationId xmlns:a16="http://schemas.microsoft.com/office/drawing/2014/main" id="{9CD99619-D5F2-4D45-A888-0FF0E5DCCB0F}"/>
              </a:ext>
            </a:extLst>
          </p:cNvPr>
          <p:cNvCxnSpPr>
            <a:stCxn id="15" idx="3"/>
            <a:endCxn id="19" idx="1"/>
          </p:cNvCxnSpPr>
          <p:nvPr/>
        </p:nvCxnSpPr>
        <p:spPr bwMode="auto">
          <a:xfrm>
            <a:off x="7536160" y="2420888"/>
            <a:ext cx="1080120" cy="1368153"/>
          </a:xfrm>
          <a:prstGeom prst="bentConnector3">
            <a:avLst>
              <a:gd name="adj1" fmla="val 50000"/>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Connector: Elbow 68">
            <a:extLst>
              <a:ext uri="{FF2B5EF4-FFF2-40B4-BE49-F238E27FC236}">
                <a16:creationId xmlns:a16="http://schemas.microsoft.com/office/drawing/2014/main" id="{C0356D44-A47C-4013-A2EE-4A61BC8966B0}"/>
              </a:ext>
            </a:extLst>
          </p:cNvPr>
          <p:cNvCxnSpPr>
            <a:stCxn id="14" idx="3"/>
            <a:endCxn id="17" idx="1"/>
          </p:cNvCxnSpPr>
          <p:nvPr/>
        </p:nvCxnSpPr>
        <p:spPr bwMode="auto">
          <a:xfrm flipV="1">
            <a:off x="2248023" y="3784566"/>
            <a:ext cx="1693047" cy="4474"/>
          </a:xfrm>
          <a:prstGeom prst="bentConnector3">
            <a:avLst>
              <a:gd name="adj1" fmla="val 50000"/>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onnector: Elbow 54">
            <a:extLst>
              <a:ext uri="{FF2B5EF4-FFF2-40B4-BE49-F238E27FC236}">
                <a16:creationId xmlns:a16="http://schemas.microsoft.com/office/drawing/2014/main" id="{AEF130EE-D079-454C-96DC-6BD156D6C10F}"/>
              </a:ext>
            </a:extLst>
          </p:cNvPr>
          <p:cNvCxnSpPr>
            <a:stCxn id="17" idx="3"/>
            <a:endCxn id="15" idx="1"/>
          </p:cNvCxnSpPr>
          <p:nvPr/>
        </p:nvCxnSpPr>
        <p:spPr bwMode="auto">
          <a:xfrm flipV="1">
            <a:off x="5165206" y="2420888"/>
            <a:ext cx="1146818" cy="1363678"/>
          </a:xfrm>
          <a:prstGeom prst="bentConnector3">
            <a:avLst>
              <a:gd name="adj1" fmla="val 50000"/>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7813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80C205F-C3F5-7A42-A1BE-CE35658ADD2E}"/>
              </a:ext>
            </a:extLst>
          </p:cNvPr>
          <p:cNvSpPr>
            <a:spLocks noGrp="1"/>
          </p:cNvSpPr>
          <p:nvPr>
            <p:ph type="body" sz="quarter" idx="10"/>
          </p:nvPr>
        </p:nvSpPr>
        <p:spPr>
          <a:xfrm>
            <a:off x="1045066" y="1556793"/>
            <a:ext cx="8939366" cy="792088"/>
          </a:xfrm>
        </p:spPr>
        <p:txBody>
          <a:bodyPr/>
          <a:lstStyle/>
          <a:p>
            <a:pPr>
              <a:defRPr/>
            </a:pPr>
            <a:r>
              <a:rPr lang="sv-SE" sz="3600" noProof="1">
                <a:latin typeface="Arial"/>
                <a:cs typeface="Arial"/>
              </a:rPr>
              <a:t>Här börjar ditt individuella efterarbete</a:t>
            </a:r>
          </a:p>
        </p:txBody>
      </p:sp>
      <p:sp>
        <p:nvSpPr>
          <p:cNvPr id="5" name="Platshållare för text 4">
            <a:extLst>
              <a:ext uri="{FF2B5EF4-FFF2-40B4-BE49-F238E27FC236}">
                <a16:creationId xmlns:a16="http://schemas.microsoft.com/office/drawing/2014/main" id="{CB7DFEE5-E375-CA4B-87E1-29758F9B079A}"/>
              </a:ext>
            </a:extLst>
          </p:cNvPr>
          <p:cNvSpPr>
            <a:spLocks noGrp="1"/>
          </p:cNvSpPr>
          <p:nvPr>
            <p:ph type="body" sz="quarter" idx="11"/>
          </p:nvPr>
        </p:nvSpPr>
        <p:spPr>
          <a:xfrm>
            <a:off x="1045067" y="2486437"/>
            <a:ext cx="7067157" cy="2814770"/>
          </a:xfrm>
        </p:spPr>
        <p:txBody>
          <a:bodyPr/>
          <a:lstStyle/>
          <a:p>
            <a:pPr>
              <a:defRPr/>
            </a:pPr>
            <a:r>
              <a:rPr lang="sv-SE" sz="1800" noProof="1">
                <a:latin typeface="Arial"/>
                <a:cs typeface="Arial"/>
              </a:rPr>
              <a:t>När du genomfört din workshop så behöver du dokumentera pildiagrammet i ett lämpligt verktyg såsom Power point, Word eller Excel. Har du använt dig av ett dgitalt verktyg så är det redan klart.</a:t>
            </a:r>
          </a:p>
          <a:p>
            <a:pPr>
              <a:defRPr/>
            </a:pPr>
            <a:r>
              <a:rPr lang="sv-SE" sz="1800" noProof="1">
                <a:latin typeface="Arial"/>
                <a:cs typeface="Arial"/>
              </a:rPr>
              <a:t>Kommunicera resultatet till aretsgruppen.</a:t>
            </a:r>
          </a:p>
        </p:txBody>
      </p:sp>
      <p:pic>
        <p:nvPicPr>
          <p:cNvPr id="6" name="Bild 5" descr="Huvud med kugghjul kontur">
            <a:extLst>
              <a:ext uri="{FF2B5EF4-FFF2-40B4-BE49-F238E27FC236}">
                <a16:creationId xmlns:a16="http://schemas.microsoft.com/office/drawing/2014/main" id="{61D5A34B-0A61-0C03-19A2-3E50D07EB3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3694" y="236240"/>
            <a:ext cx="914400" cy="914400"/>
          </a:xfrm>
          <a:prstGeom prst="rect">
            <a:avLst/>
          </a:prstGeom>
        </p:spPr>
      </p:pic>
      <p:sp>
        <p:nvSpPr>
          <p:cNvPr id="8" name="Rektangel 7">
            <a:extLst>
              <a:ext uri="{FF2B5EF4-FFF2-40B4-BE49-F238E27FC236}">
                <a16:creationId xmlns:a16="http://schemas.microsoft.com/office/drawing/2014/main" id="{B3718EA0-B57C-B4D5-EA1F-E49E3F089D7C}"/>
              </a:ext>
            </a:extLst>
          </p:cNvPr>
          <p:cNvSpPr/>
          <p:nvPr/>
        </p:nvSpPr>
        <p:spPr bwMode="auto">
          <a:xfrm>
            <a:off x="10272464" y="1178249"/>
            <a:ext cx="1584176" cy="64807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sv-SE" sz="1500" b="1" i="0" u="none" strike="noStrike" cap="none" normalizeH="0" baseline="0" dirty="0">
                <a:ln>
                  <a:noFill/>
                </a:ln>
                <a:solidFill>
                  <a:schemeClr val="tx2"/>
                </a:solidFill>
                <a:effectLst/>
                <a:latin typeface="Helvetica LT Std" pitchFamily="34" charset="0"/>
              </a:rPr>
              <a:t>Eget efterarbete</a:t>
            </a:r>
          </a:p>
        </p:txBody>
      </p:sp>
    </p:spTree>
    <p:extLst>
      <p:ext uri="{BB962C8B-B14F-4D97-AF65-F5344CB8AC3E}">
        <p14:creationId xmlns:p14="http://schemas.microsoft.com/office/powerpoint/2010/main" val="745310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7ACFEC5-C2CA-2D40-BFFA-3BE3BA03E952}"/>
              </a:ext>
            </a:extLst>
          </p:cNvPr>
          <p:cNvSpPr>
            <a:spLocks noGrp="1"/>
          </p:cNvSpPr>
          <p:nvPr>
            <p:ph type="body" sz="quarter" idx="14"/>
          </p:nvPr>
        </p:nvSpPr>
        <p:spPr/>
        <p:txBody>
          <a:bodyPr/>
          <a:lstStyle/>
          <a:p>
            <a:r>
              <a:rPr lang="sv-SE" dirty="0"/>
              <a:t>Kontakt</a:t>
            </a:r>
          </a:p>
          <a:p>
            <a:r>
              <a:rPr lang="sv-SE" dirty="0"/>
              <a:t>Namn</a:t>
            </a:r>
          </a:p>
          <a:p>
            <a:r>
              <a:rPr lang="sv-SE" dirty="0"/>
              <a:t>Förvaltning</a:t>
            </a:r>
          </a:p>
        </p:txBody>
      </p:sp>
      <p:sp>
        <p:nvSpPr>
          <p:cNvPr id="3" name="Platshållare för text 2">
            <a:extLst>
              <a:ext uri="{FF2B5EF4-FFF2-40B4-BE49-F238E27FC236}">
                <a16:creationId xmlns:a16="http://schemas.microsoft.com/office/drawing/2014/main" id="{DE9B90EF-0733-5447-91EB-E3199495D298}"/>
              </a:ext>
            </a:extLst>
          </p:cNvPr>
          <p:cNvSpPr>
            <a:spLocks noGrp="1"/>
          </p:cNvSpPr>
          <p:nvPr>
            <p:ph type="body" sz="quarter" idx="15"/>
          </p:nvPr>
        </p:nvSpPr>
        <p:spPr/>
        <p:txBody>
          <a:bodyPr/>
          <a:lstStyle/>
          <a:p>
            <a:r>
              <a:rPr lang="sv-SE" dirty="0"/>
              <a:t>Tack!</a:t>
            </a:r>
          </a:p>
        </p:txBody>
      </p:sp>
    </p:spTree>
    <p:extLst>
      <p:ext uri="{BB962C8B-B14F-4D97-AF65-F5344CB8AC3E}">
        <p14:creationId xmlns:p14="http://schemas.microsoft.com/office/powerpoint/2010/main" val="2631358186"/>
      </p:ext>
    </p:extLst>
  </p:cSld>
  <p:clrMapOvr>
    <a:masterClrMapping/>
  </p:clrMapOvr>
</p:sld>
</file>

<file path=ppt/theme/theme1.xml><?xml version="1.0" encoding="utf-8"?>
<a:theme xmlns:a="http://schemas.openxmlformats.org/drawingml/2006/main" name="Presentationsmall LK">
  <a:themeElements>
    <a:clrScheme name="Luleå kommun">
      <a:dk1>
        <a:srgbClr val="000000"/>
      </a:dk1>
      <a:lt1>
        <a:srgbClr val="FFFFFF"/>
      </a:lt1>
      <a:dk2>
        <a:srgbClr val="000000"/>
      </a:dk2>
      <a:lt2>
        <a:srgbClr val="808080"/>
      </a:lt2>
      <a:accent1>
        <a:srgbClr val="005199"/>
      </a:accent1>
      <a:accent2>
        <a:srgbClr val="F7A941"/>
      </a:accent2>
      <a:accent3>
        <a:srgbClr val="2E8BB7"/>
      </a:accent3>
      <a:accent4>
        <a:srgbClr val="EA5153"/>
      </a:accent4>
      <a:accent5>
        <a:srgbClr val="00A8AB"/>
      </a:accent5>
      <a:accent6>
        <a:srgbClr val="9FD5D5"/>
      </a:accent6>
      <a:hlink>
        <a:srgbClr val="00518C"/>
      </a:hlink>
      <a:folHlink>
        <a:srgbClr val="2E8BB7"/>
      </a:folHlink>
    </a:clrScheme>
    <a:fontScheme name="Standardformgivning">
      <a:majorFont>
        <a:latin typeface="Helvetica LT Std"/>
        <a:ea typeface=""/>
        <a:cs typeface=""/>
      </a:majorFont>
      <a:minorFont>
        <a:latin typeface="Helvetica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Helvetica LT St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Helvetica LT Std" pitchFamily="34" charset="0"/>
          </a:defRPr>
        </a:defPPr>
      </a:lstStyle>
    </a:lnDef>
  </a:objectDefaults>
  <a:extraClrSchemeLst>
    <a:extraClrScheme>
      <a:clrScheme name="Standardformgiv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uleå Kommun PPT MALL_MINDRE" id="{092EFB4C-2DD0-DF48-BE32-6B7D852860FA}" vid="{23B2F896-CBAD-3C4A-8A20-B96EA59916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45771B031AF845B87A47A7F66D08F3" ma:contentTypeVersion="4" ma:contentTypeDescription="Create a new document." ma:contentTypeScope="" ma:versionID="c92ff57ff10de9b053aa6c15ba125216">
  <xsd:schema xmlns:xsd="http://www.w3.org/2001/XMLSchema" xmlns:xs="http://www.w3.org/2001/XMLSchema" xmlns:p="http://schemas.microsoft.com/office/2006/metadata/properties" xmlns:ns2="4a5867e9-246b-4331-8684-58d06c0566b6" xmlns:ns3="02fc9d86-dd44-49b5-bef3-f533e7b3c970" targetNamespace="http://schemas.microsoft.com/office/2006/metadata/properties" ma:root="true" ma:fieldsID="d3a68b3eb4b211fbe726ebda124433a0" ns2:_="" ns3:_="">
    <xsd:import namespace="4a5867e9-246b-4331-8684-58d06c0566b6"/>
    <xsd:import namespace="02fc9d86-dd44-49b5-bef3-f533e7b3c9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5867e9-246b-4331-8684-58d06c056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fc9d86-dd44-49b5-bef3-f533e7b3c9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56F577-5871-4946-B0D3-7247CABE5E0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F10F81C-02EA-437A-9B6A-AC21C3F2E782}">
  <ds:schemaRefs>
    <ds:schemaRef ds:uri="http://schemas.microsoft.com/sharepoint/v3/contenttype/forms"/>
  </ds:schemaRefs>
</ds:datastoreItem>
</file>

<file path=customXml/itemProps3.xml><?xml version="1.0" encoding="utf-8"?>
<ds:datastoreItem xmlns:ds="http://schemas.openxmlformats.org/officeDocument/2006/customXml" ds:itemID="{21948693-B2E4-4BFF-980F-EBE82F2A5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5867e9-246b-4331-8684-58d06c0566b6"/>
    <ds:schemaRef ds:uri="02fc9d86-dd44-49b5-bef3-f533e7b3c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mall Luleå kommun</Template>
  <TotalTime>352</TotalTime>
  <Words>629</Words>
  <Application>Microsoft Macintosh PowerPoint</Application>
  <PresentationFormat>Bredbild</PresentationFormat>
  <Paragraphs>50</Paragraphs>
  <Slides>8</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vt:i4>
      </vt:variant>
    </vt:vector>
  </HeadingPairs>
  <TitlesOfParts>
    <vt:vector size="13" baseType="lpstr">
      <vt:lpstr>Arial</vt:lpstr>
      <vt:lpstr>Calibri</vt:lpstr>
      <vt:lpstr>Helvetica LT Std</vt:lpstr>
      <vt:lpstr>Ink Free</vt:lpstr>
      <vt:lpstr>Presentationsmall LK</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Hanna Westergaard</dc:creator>
  <cp:keywords/>
  <dc:description/>
  <cp:lastModifiedBy>Linus Boström</cp:lastModifiedBy>
  <cp:revision>6</cp:revision>
  <dcterms:created xsi:type="dcterms:W3CDTF">2022-05-18T12:26:02Z</dcterms:created>
  <dcterms:modified xsi:type="dcterms:W3CDTF">2022-09-07T10:42:39Z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0x0101008D45771B031AF845B87A47A7F66D08F3</vt:lpwstr>
  </property>
</Properties>
</file>